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56" r:id="rId2"/>
    <p:sldId id="257" r:id="rId3"/>
    <p:sldId id="258" r:id="rId4"/>
    <p:sldId id="275" r:id="rId5"/>
    <p:sldId id="259" r:id="rId6"/>
    <p:sldId id="282" r:id="rId7"/>
    <p:sldId id="276" r:id="rId8"/>
    <p:sldId id="269" r:id="rId9"/>
    <p:sldId id="261" r:id="rId10"/>
    <p:sldId id="266" r:id="rId11"/>
    <p:sldId id="265" r:id="rId12"/>
    <p:sldId id="281" r:id="rId13"/>
    <p:sldId id="277" r:id="rId14"/>
    <p:sldId id="285" r:id="rId15"/>
    <p:sldId id="263" r:id="rId16"/>
    <p:sldId id="262" r:id="rId17"/>
    <p:sldId id="278" r:id="rId18"/>
    <p:sldId id="264" r:id="rId19"/>
    <p:sldId id="286" r:id="rId20"/>
    <p:sldId id="279" r:id="rId21"/>
    <p:sldId id="270" r:id="rId22"/>
    <p:sldId id="260" r:id="rId23"/>
    <p:sldId id="272" r:id="rId24"/>
    <p:sldId id="287" r:id="rId25"/>
    <p:sldId id="291" r:id="rId26"/>
    <p:sldId id="288" r:id="rId27"/>
    <p:sldId id="268" r:id="rId28"/>
    <p:sldId id="292" r:id="rId29"/>
    <p:sldId id="293" r:id="rId30"/>
    <p:sldId id="294" r:id="rId31"/>
    <p:sldId id="289" r:id="rId32"/>
    <p:sldId id="299" r:id="rId33"/>
    <p:sldId id="300" r:id="rId34"/>
    <p:sldId id="295" r:id="rId35"/>
    <p:sldId id="290" r:id="rId36"/>
    <p:sldId id="271" r:id="rId37"/>
    <p:sldId id="296" r:id="rId38"/>
    <p:sldId id="297" r:id="rId39"/>
    <p:sldId id="273" r:id="rId40"/>
    <p:sldId id="298" r:id="rId41"/>
    <p:sldId id="274" r:id="rId42"/>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00" d="100"/>
          <a:sy n="100" d="100"/>
        </p:scale>
        <p:origin x="62" y="22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03365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251942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25887792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5627910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7908051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BEE"/>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C125"/>
          </a:solidFill>
          <a:ln w="12700">
            <a:solidFill>
              <a:srgbClr val="F5C125"/>
            </a:solidFill>
            <a:prstDash val="solid"/>
          </a:ln>
        </p:spPr>
      </p:sp>
      <p:sp>
        <p:nvSpPr>
          <p:cNvPr id="3" name="Shape 1"/>
          <p:cNvSpPr/>
          <p:nvPr/>
        </p:nvSpPr>
        <p:spPr>
          <a:xfrm>
            <a:off x="0" y="5093208"/>
            <a:ext cx="9144000" cy="54864"/>
          </a:xfrm>
          <a:prstGeom prst="rect">
            <a:avLst/>
          </a:prstGeom>
          <a:solidFill>
            <a:srgbClr val="B93720"/>
          </a:solidFill>
          <a:ln w="12700">
            <a:solidFill>
              <a:srgbClr val="B93720"/>
            </a:solidFill>
            <a:prstDash val="solid"/>
          </a:ln>
        </p:spPr>
      </p:sp>
      <p:sp>
        <p:nvSpPr>
          <p:cNvPr id="4" name="Shape 2"/>
          <p:cNvSpPr/>
          <p:nvPr/>
        </p:nvSpPr>
        <p:spPr>
          <a:xfrm>
            <a:off x="5230368" y="0"/>
            <a:ext cx="3913632" cy="5143500"/>
          </a:xfrm>
          <a:prstGeom prst="rect">
            <a:avLst/>
          </a:prstGeom>
          <a:solidFill>
            <a:srgbClr val="1A1A1A"/>
          </a:solidFill>
          <a:ln w="12700">
            <a:solidFill>
              <a:srgbClr val="1A1A1A"/>
            </a:solidFill>
            <a:prstDash val="solid"/>
          </a:ln>
        </p:spPr>
      </p:sp>
      <p:pic>
        <p:nvPicPr>
          <p:cNvPr id="5" name="Image 0" descr="preencoded.png"/>
          <p:cNvPicPr>
            <a:picLocks noChangeAspect="1"/>
          </p:cNvPicPr>
          <p:nvPr/>
        </p:nvPicPr>
        <p:blipFill>
          <a:blip r:embed="rId3"/>
          <a:srcRect/>
          <a:stretch/>
        </p:blipFill>
        <p:spPr>
          <a:xfrm>
            <a:off x="5230368" y="0"/>
            <a:ext cx="3913632" cy="5143500"/>
          </a:xfrm>
          <a:prstGeom prst="rect">
            <a:avLst/>
          </a:prstGeom>
        </p:spPr>
      </p:pic>
      <p:sp>
        <p:nvSpPr>
          <p:cNvPr id="7" name="Text 3"/>
          <p:cNvSpPr/>
          <p:nvPr/>
        </p:nvSpPr>
        <p:spPr>
          <a:xfrm>
            <a:off x="211015" y="1481328"/>
            <a:ext cx="4772465" cy="1115568"/>
          </a:xfrm>
          <a:prstGeom prst="rect">
            <a:avLst/>
          </a:prstGeom>
          <a:noFill/>
          <a:ln/>
        </p:spPr>
        <p:txBody>
          <a:bodyPr wrap="square" lIns="0" tIns="0" rIns="0" bIns="0" rtlCol="0" anchor="ctr"/>
          <a:lstStyle/>
          <a:p>
            <a:pPr marL="0" indent="0" algn="ctr">
              <a:lnSpc>
                <a:spcPct val="120000"/>
              </a:lnSpc>
              <a:buNone/>
            </a:pPr>
            <a:r>
              <a:rPr lang="en-US" sz="2400" b="1" dirty="0">
                <a:solidFill>
                  <a:srgbClr val="1A1A1A"/>
                </a:solidFill>
                <a:latin typeface="Georgia" pitchFamily="34" charset="0"/>
                <a:ea typeface="Georgia" pitchFamily="34" charset="-122"/>
                <a:cs typeface="Georgia" pitchFamily="34" charset="-120"/>
              </a:rPr>
              <a:t>Storia e filosofia di Ramalinga </a:t>
            </a:r>
            <a:r>
              <a:rPr lang="en-US" sz="2400" b="1" dirty="0" err="1">
                <a:solidFill>
                  <a:srgbClr val="1A1A1A"/>
                </a:solidFill>
                <a:latin typeface="Georgia" pitchFamily="34" charset="0"/>
                <a:ea typeface="Georgia" pitchFamily="34" charset="-122"/>
                <a:cs typeface="Georgia" pitchFamily="34" charset="-120"/>
              </a:rPr>
              <a:t>Swamigal</a:t>
            </a:r>
            <a:r>
              <a:rPr lang="en-US" sz="2400" b="1" dirty="0">
                <a:solidFill>
                  <a:srgbClr val="1A1A1A"/>
                </a:solidFill>
                <a:latin typeface="Georgia" pitchFamily="34" charset="0"/>
                <a:ea typeface="Georgia" pitchFamily="34" charset="-122"/>
                <a:cs typeface="Georgia" pitchFamily="34" charset="-120"/>
              </a:rPr>
              <a:t> (</a:t>
            </a:r>
            <a:r>
              <a:rPr lang="en-US" sz="2400" b="1" dirty="0" err="1">
                <a:solidFill>
                  <a:srgbClr val="1A1A1A"/>
                </a:solidFill>
                <a:latin typeface="Georgia" pitchFamily="34" charset="0"/>
                <a:ea typeface="Georgia" pitchFamily="34" charset="-122"/>
                <a:cs typeface="Georgia" pitchFamily="34" charset="-120"/>
              </a:rPr>
              <a:t>Vallalar</a:t>
            </a:r>
            <a:r>
              <a:rPr lang="en-US" sz="2400" b="1" dirty="0">
                <a:solidFill>
                  <a:srgbClr val="1A1A1A"/>
                </a:solidFill>
                <a:latin typeface="Georgia" pitchFamily="34" charset="0"/>
                <a:ea typeface="Georgia" pitchFamily="34" charset="-122"/>
                <a:cs typeface="Georgia" pitchFamily="34" charset="-120"/>
              </a:rPr>
              <a:t>)</a:t>
            </a:r>
            <a:endParaRPr lang="en-US" sz="2400" dirty="0"/>
          </a:p>
        </p:txBody>
      </p:sp>
      <p:sp>
        <p:nvSpPr>
          <p:cNvPr id="8" name="Text 4"/>
          <p:cNvSpPr/>
          <p:nvPr/>
        </p:nvSpPr>
        <p:spPr>
          <a:xfrm>
            <a:off x="548640" y="2651760"/>
            <a:ext cx="4434840" cy="548640"/>
          </a:xfrm>
          <a:prstGeom prst="rect">
            <a:avLst/>
          </a:prstGeom>
          <a:noFill/>
          <a:ln/>
        </p:spPr>
        <p:txBody>
          <a:bodyPr wrap="square" lIns="0" tIns="0" rIns="0" bIns="0" rtlCol="0" anchor="ctr"/>
          <a:lstStyle/>
          <a:p>
            <a:pPr marL="0" indent="0">
              <a:buNone/>
            </a:pPr>
            <a:r>
              <a:rPr lang="en-US" sz="2200" i="1" dirty="0">
                <a:solidFill>
                  <a:srgbClr val="B93720"/>
                </a:solidFill>
                <a:latin typeface="Georgia" pitchFamily="34" charset="0"/>
                <a:ea typeface="Georgia" pitchFamily="34" charset="-122"/>
                <a:cs typeface="Georgia" pitchFamily="34" charset="-120"/>
              </a:rPr>
              <a:t>— e perché contano per te.</a:t>
            </a:r>
            <a:endParaRPr lang="en-US" sz="2200" dirty="0"/>
          </a:p>
        </p:txBody>
      </p:sp>
      <p:sp>
        <p:nvSpPr>
          <p:cNvPr id="9" name="Shape 5"/>
          <p:cNvSpPr/>
          <p:nvPr/>
        </p:nvSpPr>
        <p:spPr>
          <a:xfrm>
            <a:off x="548640" y="3337560"/>
            <a:ext cx="1828800" cy="18288"/>
          </a:xfrm>
          <a:prstGeom prst="rect">
            <a:avLst/>
          </a:prstGeom>
          <a:solidFill>
            <a:srgbClr val="F5C125"/>
          </a:solidFill>
          <a:ln w="12700">
            <a:solidFill>
              <a:srgbClr val="F5C125"/>
            </a:solidFill>
            <a:prstDash val="solid"/>
          </a:ln>
        </p:spPr>
      </p:sp>
      <p:sp>
        <p:nvSpPr>
          <p:cNvPr id="10" name="Text 6"/>
          <p:cNvSpPr/>
          <p:nvPr/>
        </p:nvSpPr>
        <p:spPr>
          <a:xfrm>
            <a:off x="548640" y="3493008"/>
            <a:ext cx="4434840" cy="658368"/>
          </a:xfrm>
          <a:prstGeom prst="rect">
            <a:avLst/>
          </a:prstGeom>
          <a:noFill/>
          <a:ln/>
        </p:spPr>
        <p:txBody>
          <a:bodyPr wrap="square" lIns="0" tIns="0" rIns="0" bIns="0" rtlCol="0" anchor="ctr"/>
          <a:lstStyle/>
          <a:p>
            <a:pPr marL="0" indent="0">
              <a:lnSpc>
                <a:spcPct val="160000"/>
              </a:lnSpc>
              <a:buNone/>
            </a:pPr>
            <a:r>
              <a:rPr lang="en-US" sz="1250" dirty="0">
                <a:solidFill>
                  <a:srgbClr val="555555"/>
                </a:solidFill>
                <a:latin typeface="Calibri" pitchFamily="34" charset="0"/>
                <a:ea typeface="Calibri" pitchFamily="34" charset="-122"/>
                <a:cs typeface="Calibri" pitchFamily="34" charset="-120"/>
              </a:rPr>
              <a:t>Un percorso di compassione, aperto a tutti gli esseri umani,</a:t>
            </a:r>
            <a:r>
              <a:rPr lang="en-US" sz="1250" dirty="0"/>
              <a:t> indipendentemente </a:t>
            </a:r>
            <a:r>
              <a:rPr lang="en-US" sz="1250" dirty="0">
                <a:solidFill>
                  <a:srgbClr val="555555"/>
                </a:solidFill>
                <a:latin typeface="Calibri" pitchFamily="34" charset="0"/>
                <a:ea typeface="Calibri" pitchFamily="34" charset="-122"/>
                <a:cs typeface="Calibri" pitchFamily="34" charset="-120"/>
              </a:rPr>
              <a:t>da tradizione, religione, condizione sociale ed economica, età e qualsiasi altra barriera.</a:t>
            </a:r>
            <a:endParaRPr lang="en-US" sz="1250" dirty="0"/>
          </a:p>
        </p:txBody>
      </p:sp>
      <p:sp>
        <p:nvSpPr>
          <p:cNvPr id="11" name="Text 7"/>
          <p:cNvSpPr/>
          <p:nvPr/>
        </p:nvSpPr>
        <p:spPr>
          <a:xfrm>
            <a:off x="548640" y="4663440"/>
            <a:ext cx="4480560" cy="256032"/>
          </a:xfrm>
          <a:prstGeom prst="rect">
            <a:avLst/>
          </a:prstGeom>
          <a:noFill/>
          <a:ln/>
        </p:spPr>
        <p:txBody>
          <a:bodyPr wrap="square" lIns="0" tIns="0" rIns="0" bIns="0" rtlCol="0" anchor="ctr"/>
          <a:lstStyle/>
          <a:p>
            <a:pPr marL="0" indent="0">
              <a:buNone/>
            </a:pPr>
            <a:r>
              <a:rPr lang="en-US" sz="850" kern="0" spc="100" dirty="0">
                <a:solidFill>
                  <a:srgbClr val="AAAAAA"/>
                </a:solidFill>
                <a:latin typeface="Calibri" pitchFamily="34" charset="0"/>
                <a:ea typeface="Calibri" pitchFamily="34" charset="-122"/>
                <a:cs typeface="Calibri" pitchFamily="34" charset="-120"/>
              </a:rPr>
              <a:t>Presentato da SANMARKKAM LIFE  ·  sanmarkkamlife.org</a:t>
            </a:r>
            <a:endParaRPr lang="en-US" sz="850" dirty="0"/>
          </a:p>
        </p:txBody>
      </p:sp>
      <p:pic>
        <p:nvPicPr>
          <p:cNvPr id="13" name="Picture 12" descr="A yellow and white flag with a candle on a pole  AI-generated content may be incorrect.">
            <a:extLst>
              <a:ext uri="{FF2B5EF4-FFF2-40B4-BE49-F238E27FC236}">
                <a16:creationId xmlns:a16="http://schemas.microsoft.com/office/drawing/2014/main" id="{F4984AC2-4184-11EF-B204-D0C02468A30B}"/>
              </a:ext>
            </a:extLst>
          </p:cNvPr>
          <p:cNvPicPr>
            <a:picLocks noChangeAspect="1"/>
          </p:cNvPicPr>
          <p:nvPr/>
        </p:nvPicPr>
        <p:blipFill>
          <a:blip r:embed="rId4"/>
          <a:stretch>
            <a:fillRect/>
          </a:stretch>
        </p:blipFill>
        <p:spPr>
          <a:xfrm>
            <a:off x="372794" y="303027"/>
            <a:ext cx="934886" cy="93488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C125"/>
          </a:solidFill>
          <a:ln w="12700">
            <a:solidFill>
              <a:srgbClr val="F5C125"/>
            </a:solidFill>
            <a:prstDash val="solid"/>
          </a:ln>
        </p:spPr>
      </p:sp>
      <p:sp>
        <p:nvSpPr>
          <p:cNvPr id="3" name="Text 1"/>
          <p:cNvSpPr/>
          <p:nvPr/>
        </p:nvSpPr>
        <p:spPr>
          <a:xfrm>
            <a:off x="548640" y="164592"/>
            <a:ext cx="8229600" cy="329184"/>
          </a:xfrm>
          <a:prstGeom prst="rect">
            <a:avLst/>
          </a:prstGeom>
          <a:noFill/>
          <a:ln/>
        </p:spPr>
        <p:txBody>
          <a:bodyPr wrap="square" lIns="0" tIns="0" rIns="0" bIns="0" rtlCol="0" anchor="ctr"/>
          <a:lstStyle/>
          <a:p>
            <a:pPr marL="0" indent="0" algn="ctr">
              <a:buNone/>
            </a:pPr>
            <a:r>
              <a:rPr lang="en-US" sz="1600" b="1" i="1" dirty="0">
                <a:solidFill>
                  <a:srgbClr val="C00000"/>
                </a:solidFill>
                <a:latin typeface="Calibri" pitchFamily="34" charset="0"/>
                <a:ea typeface="Calibri" pitchFamily="34" charset="-122"/>
                <a:cs typeface="Calibri" pitchFamily="34" charset="-120"/>
              </a:rPr>
              <a:t>Immagina un'unica figura che portò in sé...</a:t>
            </a:r>
            <a:endParaRPr lang="en-US" sz="1600" b="1" dirty="0">
              <a:solidFill>
                <a:srgbClr val="C00000"/>
              </a:solidFill>
            </a:endParaRPr>
          </a:p>
        </p:txBody>
      </p:sp>
      <p:sp>
        <p:nvSpPr>
          <p:cNvPr id="4" name="Shape 2"/>
          <p:cNvSpPr/>
          <p:nvPr/>
        </p:nvSpPr>
        <p:spPr>
          <a:xfrm>
            <a:off x="-169106" y="-1106585"/>
            <a:ext cx="745454" cy="285357"/>
          </a:xfrm>
          <a:prstGeom prst="rect">
            <a:avLst/>
          </a:prstGeom>
          <a:solidFill>
            <a:srgbClr val="1E1C12"/>
          </a:solidFill>
          <a:ln w="6350">
            <a:solidFill>
              <a:srgbClr val="2A2010"/>
            </a:solidFill>
            <a:prstDash val="solid"/>
          </a:ln>
        </p:spPr>
      </p:sp>
      <p:sp>
        <p:nvSpPr>
          <p:cNvPr id="5" name="Shape 3"/>
          <p:cNvSpPr/>
          <p:nvPr/>
        </p:nvSpPr>
        <p:spPr>
          <a:xfrm>
            <a:off x="384048" y="621792"/>
            <a:ext cx="4206240" cy="64008"/>
          </a:xfrm>
          <a:prstGeom prst="rect">
            <a:avLst/>
          </a:prstGeom>
          <a:solidFill>
            <a:srgbClr val="F5C125"/>
          </a:solidFill>
          <a:ln w="12700">
            <a:solidFill>
              <a:srgbClr val="F5C125"/>
            </a:solidFill>
            <a:prstDash val="solid"/>
          </a:ln>
        </p:spPr>
      </p:sp>
      <p:sp>
        <p:nvSpPr>
          <p:cNvPr id="6" name="Text 4"/>
          <p:cNvSpPr/>
          <p:nvPr/>
        </p:nvSpPr>
        <p:spPr>
          <a:xfrm>
            <a:off x="585216" y="786384"/>
            <a:ext cx="502920" cy="438912"/>
          </a:xfrm>
          <a:prstGeom prst="rect">
            <a:avLst/>
          </a:prstGeom>
          <a:noFill/>
          <a:ln/>
        </p:spPr>
        <p:txBody>
          <a:bodyPr wrap="square" lIns="0" tIns="0" rIns="0" bIns="0" rtlCol="0" anchor="ctr"/>
          <a:lstStyle/>
          <a:p>
            <a:pPr marL="0" indent="0">
              <a:buNone/>
            </a:pPr>
            <a:r>
              <a:rPr lang="en-US" sz="2200" dirty="0">
                <a:solidFill>
                  <a:srgbClr val="000000"/>
                </a:solidFill>
                <a:latin typeface="Calibri" pitchFamily="34" charset="0"/>
                <a:ea typeface="Calibri" pitchFamily="34" charset="-122"/>
                <a:cs typeface="Calibri" pitchFamily="34" charset="-120"/>
              </a:rPr>
              <a:t>🧠</a:t>
            </a:r>
            <a:endParaRPr lang="en-US" sz="2200" dirty="0"/>
          </a:p>
        </p:txBody>
      </p:sp>
      <p:sp>
        <p:nvSpPr>
          <p:cNvPr id="7" name="Text 5"/>
          <p:cNvSpPr/>
          <p:nvPr/>
        </p:nvSpPr>
        <p:spPr>
          <a:xfrm>
            <a:off x="585216" y="1243584"/>
            <a:ext cx="3749040" cy="347472"/>
          </a:xfrm>
          <a:prstGeom prst="rect">
            <a:avLst/>
          </a:prstGeom>
          <a:noFill/>
          <a:ln/>
        </p:spPr>
        <p:txBody>
          <a:bodyPr wrap="square" lIns="0" tIns="0" rIns="0" bIns="0" rtlCol="0" anchor="ctr"/>
          <a:lstStyle/>
          <a:p>
            <a:pPr marL="0" indent="0">
              <a:buNone/>
            </a:pPr>
            <a:r>
              <a:rPr lang="en-US" sz="1800" b="1" dirty="0">
                <a:solidFill>
                  <a:srgbClr val="FFFFFF"/>
                </a:solidFill>
                <a:latin typeface="Georgia" pitchFamily="34" charset="0"/>
                <a:ea typeface="Georgia" pitchFamily="34" charset="-122"/>
                <a:cs typeface="Georgia" pitchFamily="34" charset="-120"/>
              </a:rPr>
              <a:t>Albert Einstein</a:t>
            </a:r>
            <a:endParaRPr lang="en-US" sz="1800" dirty="0"/>
          </a:p>
        </p:txBody>
      </p:sp>
      <p:sp>
        <p:nvSpPr>
          <p:cNvPr id="8" name="Text 6"/>
          <p:cNvSpPr/>
          <p:nvPr/>
        </p:nvSpPr>
        <p:spPr>
          <a:xfrm>
            <a:off x="576348" y="1755648"/>
            <a:ext cx="3749040" cy="749808"/>
          </a:xfrm>
          <a:prstGeom prst="rect">
            <a:avLst/>
          </a:prstGeom>
          <a:noFill/>
          <a:ln/>
        </p:spPr>
        <p:txBody>
          <a:bodyPr wrap="square" lIns="0" tIns="0" rIns="0" bIns="0" rtlCol="0" anchor="ctr"/>
          <a:lstStyle/>
          <a:p>
            <a:pPr marL="0" indent="0">
              <a:lnSpc>
                <a:spcPct val="150000"/>
              </a:lnSpc>
              <a:buNone/>
            </a:pPr>
            <a:r>
              <a:rPr lang="en-US" sz="1100" dirty="0">
                <a:solidFill>
                  <a:schemeClr val="bg1"/>
                </a:solidFill>
                <a:latin typeface="Calibri" pitchFamily="34" charset="0"/>
                <a:ea typeface="Calibri" pitchFamily="34" charset="-122"/>
                <a:cs typeface="Calibri" pitchFamily="34" charset="-120"/>
              </a:rPr>
              <a:t>L'esperienza (</a:t>
            </a:r>
            <a:r>
              <a:rPr lang="en-US" sz="1100" i="1" dirty="0" err="1">
                <a:solidFill>
                  <a:schemeClr val="bg1"/>
                </a:solidFill>
                <a:latin typeface="Calibri" pitchFamily="34" charset="0"/>
                <a:ea typeface="Calibri" pitchFamily="34" charset="-122"/>
                <a:cs typeface="Calibri" pitchFamily="34" charset="-120"/>
              </a:rPr>
              <a:t>anubhavam</a:t>
            </a:r>
            <a:r>
              <a:rPr lang="en-US" sz="1100" dirty="0">
                <a:solidFill>
                  <a:schemeClr val="bg1"/>
                </a:solidFill>
                <a:latin typeface="Calibri" pitchFamily="34" charset="0"/>
                <a:ea typeface="Calibri" pitchFamily="34" charset="-122"/>
                <a:cs typeface="Calibri" pitchFamily="34" charset="-120"/>
              </a:rPr>
              <a:t>) e la replicazione dei risultati come bussola principale. Nessun dogma religioso. Nessuna superstizione. Una scienza – Detto da </a:t>
            </a:r>
            <a:r>
              <a:rPr lang="en-US" sz="1100" dirty="0" err="1">
                <a:solidFill>
                  <a:schemeClr val="bg1"/>
                </a:solidFill>
                <a:latin typeface="Calibri" pitchFamily="34" charset="0"/>
                <a:ea typeface="Calibri" pitchFamily="34" charset="-122"/>
                <a:cs typeface="Calibri" pitchFamily="34" charset="-120"/>
              </a:rPr>
              <a:t>Vallalar</a:t>
            </a:r>
            <a:r>
              <a:rPr lang="en-US" sz="1100" dirty="0">
                <a:solidFill>
                  <a:schemeClr val="bg1"/>
                </a:solidFill>
                <a:latin typeface="Calibri" pitchFamily="34" charset="0"/>
                <a:ea typeface="Calibri" pitchFamily="34" charset="-122"/>
                <a:cs typeface="Calibri" pitchFamily="34" charset="-120"/>
              </a:rPr>
              <a:t> e riportato dal suo discepolo </a:t>
            </a:r>
            <a:r>
              <a:rPr lang="en-US" sz="1100" dirty="0" err="1">
                <a:solidFill>
                  <a:schemeClr val="bg1"/>
                </a:solidFill>
                <a:latin typeface="Calibri" pitchFamily="34" charset="0"/>
                <a:ea typeface="Calibri" pitchFamily="34" charset="-122"/>
                <a:cs typeface="Calibri" pitchFamily="34" charset="-120"/>
              </a:rPr>
              <a:t>Toluvur</a:t>
            </a:r>
            <a:r>
              <a:rPr lang="en-US" sz="1100" dirty="0">
                <a:solidFill>
                  <a:schemeClr val="bg1"/>
                </a:solidFill>
                <a:latin typeface="Calibri" pitchFamily="34" charset="0"/>
                <a:ea typeface="Calibri" pitchFamily="34" charset="-122"/>
                <a:cs typeface="Calibri" pitchFamily="34" charset="-120"/>
              </a:rPr>
              <a:t> </a:t>
            </a:r>
            <a:r>
              <a:rPr lang="en-US" sz="1100" dirty="0" err="1">
                <a:solidFill>
                  <a:schemeClr val="bg1"/>
                </a:solidFill>
                <a:latin typeface="Calibri" pitchFamily="34" charset="0"/>
                <a:ea typeface="Calibri" pitchFamily="34" charset="-122"/>
                <a:cs typeface="Calibri" pitchFamily="34" charset="-120"/>
              </a:rPr>
              <a:t>Velayuda</a:t>
            </a:r>
            <a:r>
              <a:rPr lang="en-US" sz="1100" dirty="0">
                <a:solidFill>
                  <a:schemeClr val="bg1"/>
                </a:solidFill>
                <a:latin typeface="Calibri" pitchFamily="34" charset="0"/>
                <a:ea typeface="Calibri" pitchFamily="34" charset="-122"/>
                <a:cs typeface="Calibri" pitchFamily="34" charset="-120"/>
              </a:rPr>
              <a:t> </a:t>
            </a:r>
            <a:r>
              <a:rPr lang="en-US" sz="1100" dirty="0" err="1">
                <a:solidFill>
                  <a:schemeClr val="bg1"/>
                </a:solidFill>
                <a:latin typeface="Calibri" pitchFamily="34" charset="0"/>
                <a:ea typeface="Calibri" pitchFamily="34" charset="-122"/>
                <a:cs typeface="Calibri" pitchFamily="34" charset="-120"/>
              </a:rPr>
              <a:t>Mudaliar</a:t>
            </a:r>
            <a:endParaRPr lang="en-US" sz="1100" dirty="0">
              <a:solidFill>
                <a:schemeClr val="bg1"/>
              </a:solidFill>
            </a:endParaRPr>
          </a:p>
        </p:txBody>
      </p:sp>
      <p:sp>
        <p:nvSpPr>
          <p:cNvPr id="9" name="Shape 7"/>
          <p:cNvSpPr/>
          <p:nvPr/>
        </p:nvSpPr>
        <p:spPr>
          <a:xfrm>
            <a:off x="7978086" y="-1119094"/>
            <a:ext cx="679317" cy="218876"/>
          </a:xfrm>
          <a:prstGeom prst="rect">
            <a:avLst/>
          </a:prstGeom>
          <a:solidFill>
            <a:srgbClr val="1E1C12"/>
          </a:solidFill>
          <a:ln w="6350">
            <a:solidFill>
              <a:srgbClr val="2A2010"/>
            </a:solidFill>
            <a:prstDash val="solid"/>
          </a:ln>
        </p:spPr>
      </p:sp>
      <p:sp>
        <p:nvSpPr>
          <p:cNvPr id="10" name="Shape 8"/>
          <p:cNvSpPr/>
          <p:nvPr/>
        </p:nvSpPr>
        <p:spPr>
          <a:xfrm>
            <a:off x="4791456" y="621792"/>
            <a:ext cx="4206240" cy="64008"/>
          </a:xfrm>
          <a:prstGeom prst="rect">
            <a:avLst/>
          </a:prstGeom>
          <a:solidFill>
            <a:srgbClr val="F5C125"/>
          </a:solidFill>
          <a:ln w="12700">
            <a:solidFill>
              <a:srgbClr val="F5C125"/>
            </a:solidFill>
            <a:prstDash val="solid"/>
          </a:ln>
        </p:spPr>
      </p:sp>
      <p:sp>
        <p:nvSpPr>
          <p:cNvPr id="11" name="Text 9"/>
          <p:cNvSpPr/>
          <p:nvPr/>
        </p:nvSpPr>
        <p:spPr>
          <a:xfrm>
            <a:off x="4992624" y="786384"/>
            <a:ext cx="502920" cy="438912"/>
          </a:xfrm>
          <a:prstGeom prst="rect">
            <a:avLst/>
          </a:prstGeom>
          <a:noFill/>
          <a:ln/>
        </p:spPr>
        <p:txBody>
          <a:bodyPr wrap="square" lIns="0" tIns="0" rIns="0" bIns="0" rtlCol="0" anchor="ctr"/>
          <a:lstStyle/>
          <a:p>
            <a:pPr marL="0" indent="0">
              <a:buNone/>
            </a:pPr>
            <a:r>
              <a:rPr lang="en-US" sz="2200" dirty="0">
                <a:solidFill>
                  <a:srgbClr val="000000"/>
                </a:solidFill>
                <a:latin typeface="Calibri" pitchFamily="34" charset="0"/>
                <a:ea typeface="Calibri" pitchFamily="34" charset="-122"/>
                <a:cs typeface="Calibri" pitchFamily="34" charset="-120"/>
              </a:rPr>
              <a:t>⚡</a:t>
            </a:r>
            <a:endParaRPr lang="en-US" sz="2200" dirty="0"/>
          </a:p>
        </p:txBody>
      </p:sp>
      <p:sp>
        <p:nvSpPr>
          <p:cNvPr id="12" name="Text 10"/>
          <p:cNvSpPr/>
          <p:nvPr/>
        </p:nvSpPr>
        <p:spPr>
          <a:xfrm>
            <a:off x="4992624" y="1243584"/>
            <a:ext cx="3749040" cy="347472"/>
          </a:xfrm>
          <a:prstGeom prst="rect">
            <a:avLst/>
          </a:prstGeom>
          <a:noFill/>
          <a:ln/>
        </p:spPr>
        <p:txBody>
          <a:bodyPr wrap="square" lIns="0" tIns="0" rIns="0" bIns="0" rtlCol="0" anchor="ctr"/>
          <a:lstStyle/>
          <a:p>
            <a:pPr marL="0" indent="0">
              <a:buNone/>
            </a:pPr>
            <a:r>
              <a:rPr lang="en-US" sz="1800" b="1" dirty="0">
                <a:solidFill>
                  <a:srgbClr val="FFFFFF"/>
                </a:solidFill>
                <a:latin typeface="Georgia" pitchFamily="34" charset="0"/>
                <a:ea typeface="Georgia" pitchFamily="34" charset="-122"/>
                <a:cs typeface="Georgia" pitchFamily="34" charset="-120"/>
              </a:rPr>
              <a:t>Nikola Tesla</a:t>
            </a:r>
            <a:endParaRPr lang="en-US" sz="1800" dirty="0"/>
          </a:p>
        </p:txBody>
      </p:sp>
      <p:sp>
        <p:nvSpPr>
          <p:cNvPr id="13" name="Text 11"/>
          <p:cNvSpPr/>
          <p:nvPr/>
        </p:nvSpPr>
        <p:spPr>
          <a:xfrm>
            <a:off x="4992624" y="1609344"/>
            <a:ext cx="3749040" cy="749808"/>
          </a:xfrm>
          <a:prstGeom prst="rect">
            <a:avLst/>
          </a:prstGeom>
          <a:noFill/>
          <a:ln/>
        </p:spPr>
        <p:txBody>
          <a:bodyPr wrap="square" lIns="0" tIns="0" rIns="0" bIns="0" rtlCol="0" anchor="ctr"/>
          <a:lstStyle/>
          <a:p>
            <a:pPr marL="0" indent="0">
              <a:lnSpc>
                <a:spcPct val="150000"/>
              </a:lnSpc>
              <a:buNone/>
            </a:pPr>
            <a:r>
              <a:rPr lang="en-US" sz="1100" dirty="0">
                <a:solidFill>
                  <a:schemeClr val="bg1"/>
                </a:solidFill>
                <a:latin typeface="Calibri" pitchFamily="34" charset="0"/>
                <a:ea typeface="Calibri" pitchFamily="34" charset="-122"/>
                <a:cs typeface="Calibri" pitchFamily="34" charset="-120"/>
              </a:rPr>
              <a:t>La padronanza dei 5 elementi (</a:t>
            </a:r>
            <a:r>
              <a:rPr lang="en-US" sz="1100" i="1" dirty="0" err="1">
                <a:solidFill>
                  <a:schemeClr val="bg1"/>
                </a:solidFill>
                <a:latin typeface="Calibri" pitchFamily="34" charset="0"/>
                <a:ea typeface="Calibri" pitchFamily="34" charset="-122"/>
                <a:cs typeface="Calibri" pitchFamily="34" charset="-120"/>
              </a:rPr>
              <a:t>panchaboothas</a:t>
            </a:r>
            <a:r>
              <a:rPr lang="en-US" sz="1100" dirty="0">
                <a:solidFill>
                  <a:schemeClr val="bg1"/>
                </a:solidFill>
                <a:latin typeface="Calibri" pitchFamily="34" charset="0"/>
                <a:ea typeface="Calibri" pitchFamily="34" charset="-122"/>
                <a:cs typeface="Calibri" pitchFamily="34" charset="-120"/>
              </a:rPr>
              <a:t>) di fuoco, acqua, aria, terra, etere.</a:t>
            </a:r>
            <a:endParaRPr lang="en-US" sz="1100" dirty="0">
              <a:solidFill>
                <a:schemeClr val="bg1"/>
              </a:solidFill>
            </a:endParaRPr>
          </a:p>
        </p:txBody>
      </p:sp>
      <p:sp>
        <p:nvSpPr>
          <p:cNvPr id="14" name="Shape 12"/>
          <p:cNvSpPr/>
          <p:nvPr/>
        </p:nvSpPr>
        <p:spPr>
          <a:xfrm>
            <a:off x="384048" y="2724912"/>
            <a:ext cx="4206240" cy="1920240"/>
          </a:xfrm>
          <a:prstGeom prst="rect">
            <a:avLst/>
          </a:prstGeom>
          <a:solidFill>
            <a:srgbClr val="1E1C12"/>
          </a:solidFill>
          <a:ln w="6350">
            <a:solidFill>
              <a:srgbClr val="2A2010"/>
            </a:solidFill>
            <a:prstDash val="solid"/>
          </a:ln>
        </p:spPr>
      </p:sp>
      <p:sp>
        <p:nvSpPr>
          <p:cNvPr id="15" name="Shape 13"/>
          <p:cNvSpPr/>
          <p:nvPr/>
        </p:nvSpPr>
        <p:spPr>
          <a:xfrm>
            <a:off x="384048" y="2724912"/>
            <a:ext cx="4206240" cy="64008"/>
          </a:xfrm>
          <a:prstGeom prst="rect">
            <a:avLst/>
          </a:prstGeom>
          <a:solidFill>
            <a:srgbClr val="F5C125"/>
          </a:solidFill>
          <a:ln w="12700">
            <a:solidFill>
              <a:srgbClr val="F5C125"/>
            </a:solidFill>
            <a:prstDash val="solid"/>
          </a:ln>
        </p:spPr>
      </p:sp>
      <p:sp>
        <p:nvSpPr>
          <p:cNvPr id="16" name="Text 14"/>
          <p:cNvSpPr/>
          <p:nvPr/>
        </p:nvSpPr>
        <p:spPr>
          <a:xfrm>
            <a:off x="585216" y="2889504"/>
            <a:ext cx="502920" cy="438912"/>
          </a:xfrm>
          <a:prstGeom prst="rect">
            <a:avLst/>
          </a:prstGeom>
          <a:noFill/>
          <a:ln/>
        </p:spPr>
        <p:txBody>
          <a:bodyPr wrap="square" lIns="0" tIns="0" rIns="0" bIns="0" rtlCol="0" anchor="ctr"/>
          <a:lstStyle/>
          <a:p>
            <a:pPr marL="0" indent="0">
              <a:buNone/>
            </a:pPr>
            <a:r>
              <a:rPr lang="en-US" sz="2200" dirty="0">
                <a:solidFill>
                  <a:srgbClr val="000000"/>
                </a:solidFill>
                <a:latin typeface="Calibri" pitchFamily="34" charset="0"/>
                <a:ea typeface="Calibri" pitchFamily="34" charset="-122"/>
                <a:cs typeface="Calibri" pitchFamily="34" charset="-120"/>
              </a:rPr>
              <a:t>🪷</a:t>
            </a:r>
            <a:endParaRPr lang="en-US" sz="2200" dirty="0"/>
          </a:p>
        </p:txBody>
      </p:sp>
      <p:sp>
        <p:nvSpPr>
          <p:cNvPr id="17" name="Text 15"/>
          <p:cNvSpPr/>
          <p:nvPr/>
        </p:nvSpPr>
        <p:spPr>
          <a:xfrm>
            <a:off x="585216" y="3346704"/>
            <a:ext cx="3749040" cy="347472"/>
          </a:xfrm>
          <a:prstGeom prst="rect">
            <a:avLst/>
          </a:prstGeom>
          <a:noFill/>
          <a:ln/>
        </p:spPr>
        <p:txBody>
          <a:bodyPr wrap="square" lIns="0" tIns="0" rIns="0" bIns="0" rtlCol="0" anchor="ctr"/>
          <a:lstStyle/>
          <a:p>
            <a:pPr marL="0" indent="0">
              <a:buNone/>
            </a:pPr>
            <a:r>
              <a:rPr lang="en-US" sz="1800" b="1" dirty="0">
                <a:solidFill>
                  <a:srgbClr val="FFFFFF"/>
                </a:solidFill>
                <a:latin typeface="Georgia" pitchFamily="34" charset="0"/>
                <a:ea typeface="Georgia" pitchFamily="34" charset="-122"/>
                <a:cs typeface="Georgia" pitchFamily="34" charset="-120"/>
              </a:rPr>
              <a:t>Buddha</a:t>
            </a:r>
            <a:endParaRPr lang="en-US" sz="1800" dirty="0"/>
          </a:p>
        </p:txBody>
      </p:sp>
      <p:sp>
        <p:nvSpPr>
          <p:cNvPr id="18" name="Text 16"/>
          <p:cNvSpPr/>
          <p:nvPr/>
        </p:nvSpPr>
        <p:spPr>
          <a:xfrm>
            <a:off x="585216" y="3712464"/>
            <a:ext cx="3749040" cy="749808"/>
          </a:xfrm>
          <a:prstGeom prst="rect">
            <a:avLst/>
          </a:prstGeom>
          <a:noFill/>
          <a:ln/>
        </p:spPr>
        <p:txBody>
          <a:bodyPr wrap="square" lIns="0" tIns="0" rIns="0" bIns="0" rtlCol="0" anchor="ctr"/>
          <a:lstStyle/>
          <a:p>
            <a:pPr marL="0" indent="0">
              <a:lnSpc>
                <a:spcPct val="150000"/>
              </a:lnSpc>
              <a:buNone/>
            </a:pPr>
            <a:r>
              <a:rPr lang="en-US" sz="1200" dirty="0">
                <a:solidFill>
                  <a:schemeClr val="bg1"/>
                </a:solidFill>
                <a:latin typeface="Calibri" pitchFamily="34" charset="0"/>
                <a:ea typeface="Calibri" pitchFamily="34" charset="-122"/>
                <a:cs typeface="Calibri" pitchFamily="34" charset="-120"/>
              </a:rPr>
              <a:t>La compassione sconfinata</a:t>
            </a:r>
            <a:r>
              <a:rPr lang="en-US" sz="1200" dirty="0">
                <a:solidFill>
                  <a:schemeClr val="bg1"/>
                </a:solidFill>
              </a:rPr>
              <a:t> </a:t>
            </a:r>
            <a:r>
              <a:rPr lang="en-US" sz="1200" dirty="0">
                <a:solidFill>
                  <a:schemeClr val="bg1"/>
                </a:solidFill>
                <a:latin typeface="Calibri" pitchFamily="34" charset="0"/>
                <a:ea typeface="Calibri" pitchFamily="34" charset="-122"/>
                <a:cs typeface="Calibri" pitchFamily="34" charset="-120"/>
              </a:rPr>
              <a:t>verso tutti gli esseri viventi. Non limitata agli esseri umani, ma anche agli animali, alle forme di vita microscopiche e persino al regno vegetale – </a:t>
            </a:r>
            <a:r>
              <a:rPr lang="en-US" sz="1200" i="1" dirty="0">
                <a:solidFill>
                  <a:schemeClr val="bg1"/>
                </a:solidFill>
                <a:latin typeface="Calibri" pitchFamily="34" charset="0"/>
                <a:ea typeface="Calibri" pitchFamily="34" charset="-122"/>
                <a:cs typeface="Calibri" pitchFamily="34" charset="-120"/>
              </a:rPr>
              <a:t>Mi sono appassito vedendo un raccolto appassire.</a:t>
            </a:r>
            <a:endParaRPr lang="en-US" sz="1200" i="1" dirty="0">
              <a:solidFill>
                <a:schemeClr val="bg1"/>
              </a:solidFill>
            </a:endParaRPr>
          </a:p>
        </p:txBody>
      </p:sp>
      <p:sp>
        <p:nvSpPr>
          <p:cNvPr id="19" name="Shape 17"/>
          <p:cNvSpPr/>
          <p:nvPr/>
        </p:nvSpPr>
        <p:spPr>
          <a:xfrm>
            <a:off x="4791456" y="2724912"/>
            <a:ext cx="4206240" cy="1920240"/>
          </a:xfrm>
          <a:prstGeom prst="rect">
            <a:avLst/>
          </a:prstGeom>
          <a:solidFill>
            <a:srgbClr val="1E1C12"/>
          </a:solidFill>
          <a:ln w="6350">
            <a:solidFill>
              <a:srgbClr val="2A2010"/>
            </a:solidFill>
            <a:prstDash val="solid"/>
          </a:ln>
        </p:spPr>
        <p:txBody>
          <a:bodyPr/>
          <a:lstStyle/>
          <a:p>
            <a:endParaRPr lang="en-US"/>
          </a:p>
        </p:txBody>
      </p:sp>
      <p:sp>
        <p:nvSpPr>
          <p:cNvPr id="20" name="Shape 18"/>
          <p:cNvSpPr/>
          <p:nvPr/>
        </p:nvSpPr>
        <p:spPr>
          <a:xfrm>
            <a:off x="4791456" y="2724912"/>
            <a:ext cx="4206240" cy="64008"/>
          </a:xfrm>
          <a:prstGeom prst="rect">
            <a:avLst/>
          </a:prstGeom>
          <a:solidFill>
            <a:srgbClr val="F5C125"/>
          </a:solidFill>
          <a:ln w="12700">
            <a:solidFill>
              <a:srgbClr val="F5C125"/>
            </a:solidFill>
            <a:prstDash val="solid"/>
          </a:ln>
        </p:spPr>
      </p:sp>
      <p:sp>
        <p:nvSpPr>
          <p:cNvPr id="21" name="Text 19"/>
          <p:cNvSpPr/>
          <p:nvPr/>
        </p:nvSpPr>
        <p:spPr>
          <a:xfrm>
            <a:off x="4992624" y="2889504"/>
            <a:ext cx="502920" cy="438912"/>
          </a:xfrm>
          <a:prstGeom prst="rect">
            <a:avLst/>
          </a:prstGeom>
          <a:noFill/>
          <a:ln/>
        </p:spPr>
        <p:txBody>
          <a:bodyPr wrap="square" lIns="0" tIns="0" rIns="0" bIns="0" rtlCol="0" anchor="ctr"/>
          <a:lstStyle/>
          <a:p>
            <a:pPr marL="0" indent="0">
              <a:buNone/>
            </a:pPr>
            <a:r>
              <a:rPr lang="en-US" sz="2200" dirty="0">
                <a:solidFill>
                  <a:srgbClr val="000000"/>
                </a:solidFill>
                <a:latin typeface="Calibri" pitchFamily="34" charset="0"/>
                <a:ea typeface="Calibri" pitchFamily="34" charset="-122"/>
                <a:cs typeface="Calibri" pitchFamily="34" charset="-120"/>
              </a:rPr>
              <a:t>❤️</a:t>
            </a:r>
            <a:endParaRPr lang="en-US" sz="2200" dirty="0"/>
          </a:p>
        </p:txBody>
      </p:sp>
      <p:sp>
        <p:nvSpPr>
          <p:cNvPr id="22" name="Text 20"/>
          <p:cNvSpPr/>
          <p:nvPr/>
        </p:nvSpPr>
        <p:spPr>
          <a:xfrm>
            <a:off x="4992624" y="3346704"/>
            <a:ext cx="3749040" cy="347472"/>
          </a:xfrm>
          <a:prstGeom prst="rect">
            <a:avLst/>
          </a:prstGeom>
          <a:noFill/>
          <a:ln/>
        </p:spPr>
        <p:txBody>
          <a:bodyPr wrap="square" lIns="0" tIns="0" rIns="0" bIns="0" rtlCol="0" anchor="ctr"/>
          <a:lstStyle/>
          <a:p>
            <a:pPr marL="0" indent="0">
              <a:buNone/>
            </a:pPr>
            <a:r>
              <a:rPr lang="en-US" sz="1800" b="1" dirty="0">
                <a:solidFill>
                  <a:srgbClr val="FFFFFF"/>
                </a:solidFill>
                <a:latin typeface="Georgia" pitchFamily="34" charset="0"/>
                <a:ea typeface="Georgia" pitchFamily="34" charset="-122"/>
                <a:cs typeface="Georgia" pitchFamily="34" charset="-120"/>
              </a:rPr>
              <a:t>Gesu’ Cristo</a:t>
            </a:r>
            <a:endParaRPr lang="en-US" sz="1800" dirty="0"/>
          </a:p>
        </p:txBody>
      </p:sp>
      <p:sp>
        <p:nvSpPr>
          <p:cNvPr id="23" name="Text 21"/>
          <p:cNvSpPr/>
          <p:nvPr/>
        </p:nvSpPr>
        <p:spPr>
          <a:xfrm>
            <a:off x="4992624" y="3712464"/>
            <a:ext cx="3749040" cy="749808"/>
          </a:xfrm>
          <a:prstGeom prst="rect">
            <a:avLst/>
          </a:prstGeom>
          <a:noFill/>
          <a:ln/>
        </p:spPr>
        <p:txBody>
          <a:bodyPr wrap="square" lIns="0" tIns="0" rIns="0" bIns="0" rtlCol="0" anchor="ctr"/>
          <a:lstStyle/>
          <a:p>
            <a:pPr marL="0" indent="0">
              <a:lnSpc>
                <a:spcPct val="150000"/>
              </a:lnSpc>
              <a:buNone/>
            </a:pPr>
            <a:r>
              <a:rPr lang="en-US" sz="1200" dirty="0">
                <a:solidFill>
                  <a:schemeClr val="bg1"/>
                </a:solidFill>
                <a:latin typeface="Calibri" pitchFamily="34" charset="0"/>
                <a:ea typeface="Calibri" pitchFamily="34" charset="-122"/>
                <a:cs typeface="Calibri" pitchFamily="34" charset="-120"/>
              </a:rPr>
              <a:t>Un amore incondizionato (</a:t>
            </a:r>
            <a:r>
              <a:rPr lang="en-US" sz="1200" i="1" dirty="0">
                <a:solidFill>
                  <a:schemeClr val="bg1"/>
                </a:solidFill>
                <a:latin typeface="Calibri" pitchFamily="34" charset="0"/>
                <a:ea typeface="Calibri" pitchFamily="34" charset="-122"/>
                <a:cs typeface="Calibri" pitchFamily="34" charset="-120"/>
              </a:rPr>
              <a:t>Anbu) </a:t>
            </a:r>
            <a:r>
              <a:rPr lang="en-US" sz="1200" dirty="0">
                <a:solidFill>
                  <a:schemeClr val="bg1"/>
                </a:solidFill>
                <a:latin typeface="Calibri" pitchFamily="34" charset="0"/>
                <a:ea typeface="Calibri" pitchFamily="34" charset="-122"/>
                <a:cs typeface="Calibri" pitchFamily="34" charset="-120"/>
              </a:rPr>
              <a:t>verso tutta la vita. Senza Amore, la Compassione (</a:t>
            </a:r>
            <a:r>
              <a:rPr lang="en-US" sz="1200" i="1" dirty="0">
                <a:solidFill>
                  <a:schemeClr val="bg1"/>
                </a:solidFill>
                <a:latin typeface="Calibri" pitchFamily="34" charset="0"/>
                <a:ea typeface="Calibri" pitchFamily="34" charset="-122"/>
                <a:cs typeface="Calibri" pitchFamily="34" charset="-120"/>
              </a:rPr>
              <a:t>Jeeva </a:t>
            </a:r>
            <a:r>
              <a:rPr lang="en-US" sz="1200" i="1" dirty="0" err="1">
                <a:solidFill>
                  <a:schemeClr val="bg1"/>
                </a:solidFill>
                <a:latin typeface="Calibri" pitchFamily="34" charset="0"/>
                <a:ea typeface="Calibri" pitchFamily="34" charset="-122"/>
                <a:cs typeface="Calibri" pitchFamily="34" charset="-120"/>
              </a:rPr>
              <a:t>Karunya</a:t>
            </a:r>
            <a:r>
              <a:rPr lang="en-US" sz="1200" i="1" dirty="0">
                <a:solidFill>
                  <a:schemeClr val="bg1"/>
                </a:solidFill>
                <a:latin typeface="Calibri" pitchFamily="34" charset="0"/>
                <a:ea typeface="Calibri" pitchFamily="34" charset="-122"/>
                <a:cs typeface="Calibri" pitchFamily="34" charset="-120"/>
              </a:rPr>
              <a:t>) </a:t>
            </a:r>
            <a:r>
              <a:rPr lang="en-US" sz="1200" dirty="0">
                <a:solidFill>
                  <a:schemeClr val="bg1"/>
                </a:solidFill>
                <a:latin typeface="Calibri" pitchFamily="34" charset="0"/>
                <a:ea typeface="Calibri" pitchFamily="34" charset="-122"/>
                <a:cs typeface="Calibri" pitchFamily="34" charset="-120"/>
              </a:rPr>
              <a:t>non può esistere.</a:t>
            </a:r>
            <a:endParaRPr lang="en-US" sz="1200" dirty="0">
              <a:solidFill>
                <a:schemeClr val="bg1"/>
              </a:solidFill>
            </a:endParaRPr>
          </a:p>
        </p:txBody>
      </p:sp>
      <p:sp>
        <p:nvSpPr>
          <p:cNvPr id="24" name="Text 22"/>
          <p:cNvSpPr/>
          <p:nvPr/>
        </p:nvSpPr>
        <p:spPr>
          <a:xfrm>
            <a:off x="0" y="4736592"/>
            <a:ext cx="9144000" cy="274320"/>
          </a:xfrm>
          <a:prstGeom prst="rect">
            <a:avLst/>
          </a:prstGeom>
          <a:noFill/>
          <a:ln/>
        </p:spPr>
        <p:txBody>
          <a:bodyPr wrap="square" lIns="0" tIns="0" rIns="0" bIns="0" rtlCol="0" anchor="ctr"/>
          <a:lstStyle/>
          <a:p>
            <a:pPr marL="0" indent="0" algn="ctr">
              <a:buNone/>
            </a:pPr>
            <a:r>
              <a:rPr lang="en-US" sz="1350" b="1" i="1" dirty="0">
                <a:solidFill>
                  <a:srgbClr val="C00000"/>
                </a:solidFill>
                <a:latin typeface="Georgia" pitchFamily="34" charset="0"/>
                <a:ea typeface="Georgia" pitchFamily="34" charset="-122"/>
                <a:cs typeface="Georgia" pitchFamily="34" charset="-120"/>
              </a:rPr>
              <a:t>Un uomo che andò oltre tutti loro. Non teorizzando. Vivendolo.</a:t>
            </a:r>
            <a:endParaRPr lang="en-US" sz="1350" dirty="0">
              <a:solidFill>
                <a:srgbClr val="C00000"/>
              </a:solidFill>
            </a:endParaRPr>
          </a:p>
        </p:txBody>
      </p:sp>
      <p:pic>
        <p:nvPicPr>
          <p:cNvPr id="1026" name="Picture 2" descr="Albert Einstein - Wikipedia">
            <a:extLst>
              <a:ext uri="{FF2B5EF4-FFF2-40B4-BE49-F238E27FC236}">
                <a16:creationId xmlns:a16="http://schemas.microsoft.com/office/drawing/2014/main" id="{AC555CB6-636A-4123-FDEB-840FE2F6C0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4657" y="825800"/>
            <a:ext cx="736563" cy="9115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ikola Tesla - Wikipedia">
            <a:extLst>
              <a:ext uri="{FF2B5EF4-FFF2-40B4-BE49-F238E27FC236}">
                <a16:creationId xmlns:a16="http://schemas.microsoft.com/office/drawing/2014/main" id="{52EE0FDF-0355-7F19-5F85-3B75A1DC46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53697" y="831049"/>
            <a:ext cx="629135" cy="8433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4F21BA48-77B3-5FE3-834B-2375291E0F48}"/>
              </a:ext>
            </a:extLst>
          </p:cNvPr>
          <p:cNvPicPr>
            <a:picLocks noChangeAspect="1"/>
          </p:cNvPicPr>
          <p:nvPr/>
        </p:nvPicPr>
        <p:blipFill>
          <a:blip r:embed="rId5"/>
          <a:stretch>
            <a:fillRect/>
          </a:stretch>
        </p:blipFill>
        <p:spPr>
          <a:xfrm>
            <a:off x="2948191" y="2944332"/>
            <a:ext cx="742361" cy="658404"/>
          </a:xfrm>
          <a:prstGeom prst="rect">
            <a:avLst/>
          </a:prstGeom>
        </p:spPr>
      </p:pic>
      <p:pic>
        <p:nvPicPr>
          <p:cNvPr id="28" name="Picture 27">
            <a:extLst>
              <a:ext uri="{FF2B5EF4-FFF2-40B4-BE49-F238E27FC236}">
                <a16:creationId xmlns:a16="http://schemas.microsoft.com/office/drawing/2014/main" id="{3D6C48A4-83DF-6EF7-E340-7E59862FA2FE}"/>
              </a:ext>
            </a:extLst>
          </p:cNvPr>
          <p:cNvPicPr>
            <a:picLocks noChangeAspect="1"/>
          </p:cNvPicPr>
          <p:nvPr/>
        </p:nvPicPr>
        <p:blipFill>
          <a:blip r:embed="rId6"/>
          <a:stretch>
            <a:fillRect/>
          </a:stretch>
        </p:blipFill>
        <p:spPr>
          <a:xfrm>
            <a:off x="6993264" y="3017520"/>
            <a:ext cx="879231" cy="6858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BEE"/>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B93720"/>
          </a:solidFill>
          <a:ln w="12700">
            <a:solidFill>
              <a:srgbClr val="B93720"/>
            </a:solidFill>
            <a:prstDash val="solid"/>
          </a:ln>
        </p:spPr>
      </p:sp>
      <p:sp>
        <p:nvSpPr>
          <p:cNvPr id="3" name="Text 1"/>
          <p:cNvSpPr/>
          <p:nvPr/>
        </p:nvSpPr>
        <p:spPr>
          <a:xfrm>
            <a:off x="525780" y="164592"/>
            <a:ext cx="8229600" cy="201168"/>
          </a:xfrm>
          <a:prstGeom prst="rect">
            <a:avLst/>
          </a:prstGeom>
          <a:noFill/>
          <a:ln/>
        </p:spPr>
        <p:txBody>
          <a:bodyPr wrap="square" lIns="0" tIns="0" rIns="0" bIns="0" rtlCol="0" anchor="ctr"/>
          <a:lstStyle/>
          <a:p>
            <a:pPr marL="0" indent="0">
              <a:buNone/>
            </a:pPr>
            <a:r>
              <a:rPr lang="en-US" sz="850" b="1" kern="0" spc="500" dirty="0">
                <a:solidFill>
                  <a:srgbClr val="B93720"/>
                </a:solidFill>
                <a:latin typeface="Calibri" pitchFamily="34" charset="0"/>
                <a:ea typeface="Calibri" pitchFamily="34" charset="-122"/>
                <a:cs typeface="Calibri" pitchFamily="34" charset="-120"/>
              </a:rPr>
              <a:t>RAMALINGA SWAMIGAL  ·  1823 – 1874</a:t>
            </a:r>
            <a:endParaRPr lang="en-US" sz="850" dirty="0"/>
          </a:p>
        </p:txBody>
      </p:sp>
      <p:sp>
        <p:nvSpPr>
          <p:cNvPr id="4" name="Text 2"/>
          <p:cNvSpPr/>
          <p:nvPr/>
        </p:nvSpPr>
        <p:spPr>
          <a:xfrm>
            <a:off x="355209" y="458519"/>
            <a:ext cx="4754880" cy="1417320"/>
          </a:xfrm>
          <a:prstGeom prst="rect">
            <a:avLst/>
          </a:prstGeom>
          <a:noFill/>
          <a:ln/>
        </p:spPr>
        <p:txBody>
          <a:bodyPr wrap="square" lIns="0" tIns="0" rIns="0" bIns="0" rtlCol="0" anchor="ctr"/>
          <a:lstStyle/>
          <a:p>
            <a:pPr>
              <a:lnSpc>
                <a:spcPct val="128000"/>
              </a:lnSpc>
            </a:pPr>
            <a:r>
              <a:rPr lang="en-US" b="1" dirty="0">
                <a:solidFill>
                  <a:srgbClr val="1A1A1A"/>
                </a:solidFill>
                <a:latin typeface="Georgia" pitchFamily="34" charset="0"/>
                <a:ea typeface="Georgia" pitchFamily="34" charset="-122"/>
                <a:cs typeface="Georgia" pitchFamily="34" charset="-120"/>
              </a:rPr>
              <a:t>Uno Scienziato.</a:t>
            </a:r>
            <a:r>
              <a:rPr lang="en-US" dirty="0"/>
              <a:t> </a:t>
            </a:r>
            <a:r>
              <a:rPr lang="en-US" b="1" dirty="0">
                <a:solidFill>
                  <a:srgbClr val="1A1A1A"/>
                </a:solidFill>
                <a:latin typeface="Georgia" pitchFamily="34" charset="0"/>
                <a:ea typeface="Georgia" pitchFamily="34" charset="-122"/>
                <a:cs typeface="Georgia" pitchFamily="34" charset="-120"/>
              </a:rPr>
              <a:t>Un </a:t>
            </a:r>
            <a:r>
              <a:rPr lang="en-US" b="1" dirty="0" err="1">
                <a:solidFill>
                  <a:srgbClr val="1A1A1A"/>
                </a:solidFill>
                <a:latin typeface="Georgia" pitchFamily="34" charset="0"/>
                <a:ea typeface="Georgia" pitchFamily="34" charset="-122"/>
                <a:cs typeface="Georgia" pitchFamily="34" charset="-120"/>
              </a:rPr>
              <a:t>dottore</a:t>
            </a:r>
            <a:r>
              <a:rPr lang="en-US" b="1" dirty="0">
                <a:solidFill>
                  <a:srgbClr val="1A1A1A"/>
                </a:solidFill>
                <a:latin typeface="Georgia" pitchFamily="34" charset="0"/>
                <a:ea typeface="Georgia" pitchFamily="34" charset="-122"/>
                <a:cs typeface="Georgia" pitchFamily="34" charset="-120"/>
              </a:rPr>
              <a:t>. Un Mistico. Un </a:t>
            </a:r>
            <a:r>
              <a:rPr lang="en-US" b="1" dirty="0" err="1">
                <a:solidFill>
                  <a:srgbClr val="1A1A1A"/>
                </a:solidFill>
                <a:latin typeface="Georgia" pitchFamily="34" charset="0"/>
                <a:ea typeface="Georgia" pitchFamily="34" charset="-122"/>
                <a:cs typeface="Georgia" pitchFamily="34" charset="-120"/>
              </a:rPr>
              <a:t>Poeta</a:t>
            </a:r>
            <a:r>
              <a:rPr lang="en-US" b="1" dirty="0">
                <a:solidFill>
                  <a:srgbClr val="1A1A1A"/>
                </a:solidFill>
                <a:latin typeface="Georgia" pitchFamily="34" charset="0"/>
                <a:ea typeface="Georgia" pitchFamily="34" charset="-122"/>
                <a:cs typeface="Georgia" pitchFamily="34" charset="-120"/>
              </a:rPr>
              <a:t>. Un </a:t>
            </a:r>
            <a:r>
              <a:rPr lang="en-US" b="1" dirty="0" err="1">
                <a:solidFill>
                  <a:srgbClr val="1A1A1A"/>
                </a:solidFill>
                <a:latin typeface="Georgia" pitchFamily="34" charset="0"/>
                <a:ea typeface="Georgia" pitchFamily="34" charset="-122"/>
                <a:cs typeface="Georgia" pitchFamily="34" charset="-120"/>
              </a:rPr>
              <a:t>Riformatore</a:t>
            </a:r>
            <a:r>
              <a:rPr lang="en-US" b="1" dirty="0">
                <a:solidFill>
                  <a:srgbClr val="1A1A1A"/>
                </a:solidFill>
                <a:latin typeface="Georgia" pitchFamily="34" charset="0"/>
                <a:ea typeface="Georgia" pitchFamily="34" charset="-122"/>
                <a:cs typeface="Georgia" pitchFamily="34" charset="-120"/>
              </a:rPr>
              <a:t> </a:t>
            </a:r>
            <a:r>
              <a:rPr lang="en-US" b="1" dirty="0" err="1">
                <a:solidFill>
                  <a:srgbClr val="1A1A1A"/>
                </a:solidFill>
                <a:latin typeface="Georgia" pitchFamily="34" charset="0"/>
                <a:ea typeface="Georgia" pitchFamily="34" charset="-122"/>
                <a:cs typeface="Georgia" pitchFamily="34" charset="-120"/>
              </a:rPr>
              <a:t>Sociale</a:t>
            </a:r>
            <a:r>
              <a:rPr lang="en-US" b="1" dirty="0">
                <a:solidFill>
                  <a:srgbClr val="1A1A1A"/>
                </a:solidFill>
                <a:latin typeface="Georgia" pitchFamily="34" charset="0"/>
                <a:ea typeface="Georgia" pitchFamily="34" charset="-122"/>
                <a:cs typeface="Georgia" pitchFamily="34" charset="-120"/>
              </a:rPr>
              <a:t>. Un </a:t>
            </a:r>
            <a:r>
              <a:rPr lang="en-US" b="1" dirty="0" err="1">
                <a:solidFill>
                  <a:srgbClr val="1A1A1A"/>
                </a:solidFill>
                <a:latin typeface="Georgia" pitchFamily="34" charset="0"/>
                <a:ea typeface="Georgia" pitchFamily="34" charset="-122"/>
                <a:cs typeface="Georgia" pitchFamily="34" charset="-120"/>
              </a:rPr>
              <a:t>sostenitore</a:t>
            </a:r>
            <a:r>
              <a:rPr lang="en-US" b="1" dirty="0">
                <a:solidFill>
                  <a:srgbClr val="1A1A1A"/>
                </a:solidFill>
                <a:latin typeface="Georgia" pitchFamily="34" charset="0"/>
                <a:ea typeface="Georgia" pitchFamily="34" charset="-122"/>
                <a:cs typeface="Georgia" pitchFamily="34" charset="-120"/>
              </a:rPr>
              <a:t> </a:t>
            </a:r>
            <a:r>
              <a:rPr lang="en-US" b="1" dirty="0" err="1">
                <a:solidFill>
                  <a:srgbClr val="1A1A1A"/>
                </a:solidFill>
                <a:latin typeface="Georgia" pitchFamily="34" charset="0"/>
                <a:ea typeface="Georgia" pitchFamily="34" charset="-122"/>
                <a:cs typeface="Georgia" pitchFamily="34" charset="-120"/>
              </a:rPr>
              <a:t>degli</a:t>
            </a:r>
            <a:r>
              <a:rPr lang="en-US" b="1" dirty="0">
                <a:solidFill>
                  <a:srgbClr val="1A1A1A"/>
                </a:solidFill>
                <a:latin typeface="Georgia" pitchFamily="34" charset="0"/>
                <a:ea typeface="Georgia" pitchFamily="34" charset="-122"/>
                <a:cs typeface="Georgia" pitchFamily="34" charset="-120"/>
              </a:rPr>
              <a:t> </a:t>
            </a:r>
            <a:r>
              <a:rPr lang="en-US" b="1" dirty="0" err="1">
                <a:solidFill>
                  <a:srgbClr val="1A1A1A"/>
                </a:solidFill>
                <a:latin typeface="Georgia" pitchFamily="34" charset="0"/>
                <a:ea typeface="Georgia" pitchFamily="34" charset="-122"/>
                <a:cs typeface="Georgia" pitchFamily="34" charset="-120"/>
              </a:rPr>
              <a:t>animali</a:t>
            </a:r>
            <a:r>
              <a:rPr lang="en-US" b="1" dirty="0">
                <a:solidFill>
                  <a:srgbClr val="1A1A1A"/>
                </a:solidFill>
                <a:latin typeface="Georgia" pitchFamily="34" charset="0"/>
                <a:ea typeface="Georgia" pitchFamily="34" charset="-122"/>
                <a:cs typeface="Georgia" pitchFamily="34" charset="-120"/>
              </a:rPr>
              <a:t>. Un </a:t>
            </a:r>
            <a:r>
              <a:rPr lang="en-US" b="1" dirty="0" err="1">
                <a:solidFill>
                  <a:srgbClr val="1A1A1A"/>
                </a:solidFill>
                <a:latin typeface="Georgia" pitchFamily="34" charset="0"/>
                <a:ea typeface="Georgia" pitchFamily="34" charset="-122"/>
                <a:cs typeface="Georgia" pitchFamily="34" charset="-120"/>
              </a:rPr>
              <a:t>Profeta</a:t>
            </a:r>
            <a:r>
              <a:rPr lang="en-US" b="1" dirty="0">
                <a:solidFill>
                  <a:srgbClr val="1A1A1A"/>
                </a:solidFill>
                <a:latin typeface="Georgia" pitchFamily="34" charset="0"/>
                <a:ea typeface="Georgia" pitchFamily="34" charset="-122"/>
                <a:cs typeface="Georgia" pitchFamily="34" charset="-120"/>
              </a:rPr>
              <a:t> </a:t>
            </a:r>
            <a:r>
              <a:rPr lang="en-US" b="1" dirty="0" err="1">
                <a:solidFill>
                  <a:srgbClr val="1A1A1A"/>
                </a:solidFill>
                <a:latin typeface="Georgia" pitchFamily="34" charset="0"/>
                <a:ea typeface="Georgia" pitchFamily="34" charset="-122"/>
                <a:cs typeface="Georgia" pitchFamily="34" charset="-120"/>
              </a:rPr>
              <a:t>Preciso</a:t>
            </a:r>
            <a:endParaRPr lang="en-US" dirty="0"/>
          </a:p>
        </p:txBody>
      </p:sp>
      <p:sp>
        <p:nvSpPr>
          <p:cNvPr id="5" name="Text 3"/>
          <p:cNvSpPr/>
          <p:nvPr/>
        </p:nvSpPr>
        <p:spPr>
          <a:xfrm>
            <a:off x="333740" y="1968598"/>
            <a:ext cx="4969764" cy="1005840"/>
          </a:xfrm>
          <a:prstGeom prst="rect">
            <a:avLst/>
          </a:prstGeom>
          <a:noFill/>
          <a:ln/>
        </p:spPr>
        <p:txBody>
          <a:bodyPr wrap="square" lIns="0" tIns="0" rIns="0" bIns="0" rtlCol="0" anchor="ctr"/>
          <a:lstStyle/>
          <a:p>
            <a:pPr>
              <a:lnSpc>
                <a:spcPct val="165000"/>
              </a:lnSpc>
            </a:pPr>
            <a:r>
              <a:rPr lang="it-IT" sz="1200" dirty="0">
                <a:latin typeface="Calibri" pitchFamily="34" charset="0"/>
                <a:ea typeface="Calibri" pitchFamily="34" charset="-122"/>
                <a:cs typeface="Calibri" pitchFamily="34" charset="-120"/>
              </a:rPr>
              <a:t>Ha fatto del proprio corpo il suo laboratorio. Una vasta conoscenza della medicina. Dedicato all'onnipermeante Vasta Luce della Grazia, contro il sistema di caste e l'ineguaglianza. Un abile poeta autore del Thiru Arutpa. Contro i rituali sacrificali e di uccidere per il cibo. Finora non ha fallito nessuna previsione.</a:t>
            </a:r>
            <a:endParaRPr lang="en-US" sz="1200" i="1" dirty="0"/>
          </a:p>
        </p:txBody>
      </p:sp>
      <p:sp>
        <p:nvSpPr>
          <p:cNvPr id="7" name="Text 4"/>
          <p:cNvSpPr/>
          <p:nvPr/>
        </p:nvSpPr>
        <p:spPr>
          <a:xfrm>
            <a:off x="548640" y="3337560"/>
            <a:ext cx="1100000" cy="475488"/>
          </a:xfrm>
          <a:prstGeom prst="rect">
            <a:avLst/>
          </a:prstGeom>
          <a:noFill/>
          <a:ln/>
        </p:spPr>
        <p:txBody>
          <a:bodyPr wrap="square" lIns="0" tIns="0" rIns="0" bIns="0" rtlCol="0" anchor="ctr"/>
          <a:lstStyle/>
          <a:p>
            <a:pPr marL="0" indent="0">
              <a:buNone/>
            </a:pPr>
            <a:r>
              <a:rPr lang="en-US" sz="2600" b="1" dirty="0">
                <a:solidFill>
                  <a:srgbClr val="B93720"/>
                </a:solidFill>
                <a:latin typeface="Georgia" pitchFamily="34" charset="0"/>
                <a:ea typeface="Georgia" pitchFamily="34" charset="-122"/>
                <a:cs typeface="Georgia" pitchFamily="34" charset="-120"/>
              </a:rPr>
              <a:t>1823</a:t>
            </a:r>
            <a:endParaRPr lang="en-US" sz="2600" dirty="0"/>
          </a:p>
        </p:txBody>
      </p:sp>
      <p:sp>
        <p:nvSpPr>
          <p:cNvPr id="8" name="Text 5"/>
          <p:cNvSpPr/>
          <p:nvPr/>
        </p:nvSpPr>
        <p:spPr>
          <a:xfrm>
            <a:off x="548640" y="3822192"/>
            <a:ext cx="1100000" cy="384048"/>
          </a:xfrm>
          <a:prstGeom prst="rect">
            <a:avLst/>
          </a:prstGeom>
          <a:noFill/>
          <a:ln/>
        </p:spPr>
        <p:txBody>
          <a:bodyPr wrap="square" lIns="0" tIns="0" rIns="0" bIns="0" rtlCol="0" anchor="ctr"/>
          <a:lstStyle/>
          <a:p>
            <a:pPr marL="0" indent="0">
              <a:lnSpc>
                <a:spcPct val="140000"/>
              </a:lnSpc>
              <a:buNone/>
            </a:pPr>
            <a:r>
              <a:rPr lang="en-US" sz="950" dirty="0">
                <a:solidFill>
                  <a:srgbClr val="888888"/>
                </a:solidFill>
                <a:latin typeface="Calibri" pitchFamily="34" charset="0"/>
                <a:ea typeface="Calibri" pitchFamily="34" charset="-122"/>
                <a:cs typeface="Calibri" pitchFamily="34" charset="-120"/>
              </a:rPr>
              <a:t>Nascita · Maruthur, Tamil Nadu</a:t>
            </a:r>
            <a:endParaRPr lang="en-US" sz="950" dirty="0"/>
          </a:p>
        </p:txBody>
      </p:sp>
      <p:sp>
        <p:nvSpPr>
          <p:cNvPr id="9" name="Shape 6"/>
          <p:cNvSpPr/>
          <p:nvPr/>
        </p:nvSpPr>
        <p:spPr>
          <a:xfrm>
            <a:off x="1698640" y="3337560"/>
            <a:ext cx="18288" cy="868680"/>
          </a:xfrm>
          <a:prstGeom prst="rect">
            <a:avLst/>
          </a:prstGeom>
          <a:solidFill>
            <a:srgbClr val="E0D8B0"/>
          </a:solidFill>
          <a:ln w="12700">
            <a:solidFill>
              <a:srgbClr val="E0D8B0"/>
            </a:solidFill>
            <a:prstDash val="solid"/>
          </a:ln>
        </p:spPr>
      </p:sp>
      <p:sp>
        <p:nvSpPr>
          <p:cNvPr id="10" name="Text 7"/>
          <p:cNvSpPr/>
          <p:nvPr/>
        </p:nvSpPr>
        <p:spPr>
          <a:xfrm>
            <a:off x="1766928" y="3337560"/>
            <a:ext cx="1100000" cy="475488"/>
          </a:xfrm>
          <a:prstGeom prst="rect">
            <a:avLst/>
          </a:prstGeom>
          <a:noFill/>
          <a:ln/>
        </p:spPr>
        <p:txBody>
          <a:bodyPr wrap="square" lIns="0" tIns="0" rIns="0" bIns="0" rtlCol="0" anchor="ctr"/>
          <a:lstStyle/>
          <a:p>
            <a:pPr marL="0" indent="0">
              <a:buNone/>
            </a:pPr>
            <a:r>
              <a:rPr lang="en-US" sz="2600" b="1" dirty="0">
                <a:solidFill>
                  <a:srgbClr val="B93720"/>
                </a:solidFill>
                <a:latin typeface="Georgia" pitchFamily="34" charset="0"/>
                <a:ea typeface="Georgia" pitchFamily="34" charset="-122"/>
                <a:cs typeface="Georgia" pitchFamily="34" charset="-120"/>
              </a:rPr>
              <a:t>1867</a:t>
            </a:r>
            <a:endParaRPr lang="en-US" sz="2600" dirty="0"/>
          </a:p>
        </p:txBody>
      </p:sp>
      <p:sp>
        <p:nvSpPr>
          <p:cNvPr id="11" name="Text 8"/>
          <p:cNvSpPr/>
          <p:nvPr/>
        </p:nvSpPr>
        <p:spPr>
          <a:xfrm>
            <a:off x="1766928" y="3822192"/>
            <a:ext cx="1100000" cy="384048"/>
          </a:xfrm>
          <a:prstGeom prst="rect">
            <a:avLst/>
          </a:prstGeom>
          <a:noFill/>
          <a:ln/>
        </p:spPr>
        <p:txBody>
          <a:bodyPr wrap="square" lIns="0" tIns="0" rIns="0" bIns="0" rtlCol="0" anchor="ctr"/>
          <a:lstStyle/>
          <a:p>
            <a:pPr marL="0" indent="0">
              <a:lnSpc>
                <a:spcPct val="140000"/>
              </a:lnSpc>
              <a:buNone/>
            </a:pPr>
            <a:r>
              <a:rPr lang="en-US" sz="950" dirty="0">
                <a:solidFill>
                  <a:srgbClr val="888888"/>
                </a:solidFill>
                <a:latin typeface="Calibri" pitchFamily="34" charset="0"/>
                <a:ea typeface="Calibri" pitchFamily="34" charset="-122"/>
                <a:cs typeface="Calibri" pitchFamily="34" charset="-120"/>
              </a:rPr>
              <a:t>Fondazione della cucina gratuita · Vadalur</a:t>
            </a:r>
            <a:endParaRPr lang="en-US" sz="950" dirty="0"/>
          </a:p>
        </p:txBody>
      </p:sp>
      <p:sp>
        <p:nvSpPr>
          <p:cNvPr id="12" name="Shape 9"/>
          <p:cNvSpPr/>
          <p:nvPr/>
        </p:nvSpPr>
        <p:spPr>
          <a:xfrm>
            <a:off x="2916928" y="3337560"/>
            <a:ext cx="18288" cy="868680"/>
          </a:xfrm>
          <a:prstGeom prst="rect">
            <a:avLst/>
          </a:prstGeom>
          <a:solidFill>
            <a:srgbClr val="E0D8B0"/>
          </a:solidFill>
          <a:ln w="12700">
            <a:solidFill>
              <a:srgbClr val="E0D8B0"/>
            </a:solidFill>
            <a:prstDash val="solid"/>
          </a:ln>
        </p:spPr>
      </p:sp>
      <p:sp>
        <p:nvSpPr>
          <p:cNvPr id="13" name="Text 10"/>
          <p:cNvSpPr/>
          <p:nvPr/>
        </p:nvSpPr>
        <p:spPr>
          <a:xfrm>
            <a:off x="2985216" y="3337560"/>
            <a:ext cx="1100000" cy="475488"/>
          </a:xfrm>
          <a:prstGeom prst="rect">
            <a:avLst/>
          </a:prstGeom>
          <a:noFill/>
          <a:ln/>
        </p:spPr>
        <p:txBody>
          <a:bodyPr wrap="square" lIns="0" tIns="0" rIns="0" bIns="0" rtlCol="0" anchor="ctr"/>
          <a:lstStyle/>
          <a:p>
            <a:pPr marL="0" indent="0">
              <a:buNone/>
            </a:pPr>
            <a:r>
              <a:rPr lang="en-US" sz="2600" b="1" dirty="0">
                <a:solidFill>
                  <a:srgbClr val="B93720"/>
                </a:solidFill>
                <a:latin typeface="Georgia" pitchFamily="34" charset="0"/>
                <a:ea typeface="Georgia" pitchFamily="34" charset="-122"/>
                <a:cs typeface="Georgia" pitchFamily="34" charset="-120"/>
              </a:rPr>
              <a:t>1872</a:t>
            </a:r>
            <a:endParaRPr lang="en-US" sz="2600" dirty="0"/>
          </a:p>
        </p:txBody>
      </p:sp>
      <p:sp>
        <p:nvSpPr>
          <p:cNvPr id="16" name="Text 13"/>
          <p:cNvSpPr/>
          <p:nvPr/>
        </p:nvSpPr>
        <p:spPr>
          <a:xfrm>
            <a:off x="2985216" y="3822192"/>
            <a:ext cx="1100000" cy="384048"/>
          </a:xfrm>
          <a:prstGeom prst="rect">
            <a:avLst/>
          </a:prstGeom>
          <a:noFill/>
          <a:ln/>
        </p:spPr>
        <p:txBody>
          <a:bodyPr wrap="square" lIns="0" tIns="0" rIns="0" bIns="0" rtlCol="0" anchor="ctr"/>
          <a:lstStyle/>
          <a:p>
            <a:pPr marL="0" indent="0">
              <a:lnSpc>
                <a:spcPct val="140000"/>
              </a:lnSpc>
              <a:buNone/>
            </a:pPr>
            <a:r>
              <a:rPr lang="en-US" sz="950" dirty="0">
                <a:solidFill>
                  <a:srgbClr val="888888"/>
                </a:solidFill>
                <a:latin typeface="Calibri" pitchFamily="34" charset="0"/>
                <a:ea typeface="Calibri" pitchFamily="34" charset="-122"/>
                <a:cs typeface="Calibri" pitchFamily="34" charset="-120"/>
              </a:rPr>
              <a:t>Sathya Gnana Sabai · Vadalur</a:t>
            </a:r>
            <a:endParaRPr lang="en-US" sz="950" dirty="0"/>
          </a:p>
        </p:txBody>
      </p:sp>
      <p:sp>
        <p:nvSpPr>
          <p:cNvPr id="17" name="Shape 14"/>
          <p:cNvSpPr/>
          <p:nvPr/>
        </p:nvSpPr>
        <p:spPr>
          <a:xfrm>
            <a:off x="4135216" y="3337560"/>
            <a:ext cx="18288" cy="868680"/>
          </a:xfrm>
          <a:prstGeom prst="rect">
            <a:avLst/>
          </a:prstGeom>
          <a:solidFill>
            <a:srgbClr val="E0D8B0"/>
          </a:solidFill>
          <a:ln w="12700">
            <a:solidFill>
              <a:srgbClr val="E0D8B0"/>
            </a:solidFill>
            <a:prstDash val="solid"/>
          </a:ln>
        </p:spPr>
      </p:sp>
      <p:sp>
        <p:nvSpPr>
          <p:cNvPr id="18" name="Text 15"/>
          <p:cNvSpPr/>
          <p:nvPr/>
        </p:nvSpPr>
        <p:spPr>
          <a:xfrm>
            <a:off x="4203504" y="3337560"/>
            <a:ext cx="1100000" cy="475488"/>
          </a:xfrm>
          <a:prstGeom prst="rect">
            <a:avLst/>
          </a:prstGeom>
          <a:noFill/>
          <a:ln/>
        </p:spPr>
        <p:txBody>
          <a:bodyPr wrap="square" lIns="0" tIns="0" rIns="0" bIns="0" rtlCol="0" anchor="ctr"/>
          <a:lstStyle/>
          <a:p>
            <a:pPr marL="0" indent="0">
              <a:buNone/>
            </a:pPr>
            <a:r>
              <a:rPr lang="en-US" sz="2600" b="1" dirty="0">
                <a:solidFill>
                  <a:srgbClr val="B93720"/>
                </a:solidFill>
                <a:latin typeface="Georgia" pitchFamily="34" charset="0"/>
                <a:ea typeface="Georgia" pitchFamily="34" charset="-122"/>
                <a:cs typeface="Georgia" pitchFamily="34" charset="-120"/>
              </a:rPr>
              <a:t>1874</a:t>
            </a:r>
            <a:endParaRPr lang="en-US" sz="2600" dirty="0"/>
          </a:p>
        </p:txBody>
      </p:sp>
      <p:sp>
        <p:nvSpPr>
          <p:cNvPr id="14" name="Text 11"/>
          <p:cNvSpPr/>
          <p:nvPr/>
        </p:nvSpPr>
        <p:spPr>
          <a:xfrm>
            <a:off x="4203504" y="3822192"/>
            <a:ext cx="1100000" cy="384048"/>
          </a:xfrm>
          <a:prstGeom prst="rect">
            <a:avLst/>
          </a:prstGeom>
          <a:noFill/>
          <a:ln/>
        </p:spPr>
        <p:txBody>
          <a:bodyPr wrap="square" lIns="0" tIns="0" rIns="0" bIns="0" rtlCol="0" anchor="ctr"/>
          <a:lstStyle/>
          <a:p>
            <a:pPr marL="0" indent="0">
              <a:lnSpc>
                <a:spcPct val="140000"/>
              </a:lnSpc>
              <a:buNone/>
            </a:pPr>
            <a:r>
              <a:rPr lang="en-US" sz="950" dirty="0">
                <a:solidFill>
                  <a:srgbClr val="888888"/>
                </a:solidFill>
                <a:latin typeface="Calibri" pitchFamily="34" charset="0"/>
                <a:ea typeface="Calibri" pitchFamily="34" charset="-122"/>
                <a:cs typeface="Calibri" pitchFamily="34" charset="-120"/>
              </a:rPr>
              <a:t>Scomparsa documentata</a:t>
            </a:r>
            <a:endParaRPr lang="en-US" sz="950" dirty="0"/>
          </a:p>
        </p:txBody>
      </p:sp>
      <p:sp>
        <p:nvSpPr>
          <p:cNvPr id="15" name="Text 12"/>
          <p:cNvSpPr/>
          <p:nvPr/>
        </p:nvSpPr>
        <p:spPr>
          <a:xfrm>
            <a:off x="0" y="4892040"/>
            <a:ext cx="9144000" cy="182880"/>
          </a:xfrm>
          <a:prstGeom prst="rect">
            <a:avLst/>
          </a:prstGeom>
          <a:noFill/>
          <a:ln/>
        </p:spPr>
        <p:txBody>
          <a:bodyPr wrap="square" lIns="0" tIns="0" rIns="0" bIns="0" rtlCol="0" anchor="ctr"/>
          <a:lstStyle/>
          <a:p>
            <a:pPr marL="0" indent="0" algn="ctr">
              <a:buNone/>
            </a:pPr>
            <a:r>
              <a:rPr lang="en-US" sz="750" dirty="0">
                <a:solidFill>
                  <a:srgbClr val="AAAAAA"/>
                </a:solidFill>
                <a:latin typeface="Calibri" pitchFamily="34" charset="0"/>
                <a:ea typeface="Calibri" pitchFamily="34" charset="-122"/>
                <a:cs typeface="Calibri" pitchFamily="34" charset="-120"/>
              </a:rPr>
              <a:t>sanmarkkamlife.org</a:t>
            </a:r>
            <a:endParaRPr lang="en-US" sz="750" dirty="0"/>
          </a:p>
        </p:txBody>
      </p:sp>
      <p:pic>
        <p:nvPicPr>
          <p:cNvPr id="1026" name="Picture 2">
            <a:extLst>
              <a:ext uri="{FF2B5EF4-FFF2-40B4-BE49-F238E27FC236}">
                <a16:creationId xmlns:a16="http://schemas.microsoft.com/office/drawing/2014/main" id="{6BB8F76C-BB7A-3293-3C78-5CF4806F9F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5066" y="47006"/>
            <a:ext cx="3158934" cy="509649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BEE"/>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C125"/>
          </a:solidFill>
          <a:ln w="12700">
            <a:solidFill>
              <a:srgbClr val="F5C125"/>
            </a:solidFill>
            <a:prstDash val="solid"/>
          </a:ln>
        </p:spPr>
      </p:sp>
      <p:sp>
        <p:nvSpPr>
          <p:cNvPr id="3" name="Text 1"/>
          <p:cNvSpPr/>
          <p:nvPr/>
        </p:nvSpPr>
        <p:spPr>
          <a:xfrm>
            <a:off x="548640" y="256032"/>
            <a:ext cx="8229600" cy="201168"/>
          </a:xfrm>
          <a:prstGeom prst="rect">
            <a:avLst/>
          </a:prstGeom>
          <a:noFill/>
          <a:ln/>
        </p:spPr>
        <p:txBody>
          <a:bodyPr wrap="square" lIns="0" tIns="0" rIns="0" bIns="0" rtlCol="0" anchor="ctr"/>
          <a:lstStyle/>
          <a:p>
            <a:pPr marL="0" indent="0">
              <a:buNone/>
            </a:pPr>
            <a:r>
              <a:rPr lang="en-US" sz="850" b="1" kern="0" spc="500" dirty="0">
                <a:solidFill>
                  <a:srgbClr val="B93720"/>
                </a:solidFill>
                <a:latin typeface="Calibri" pitchFamily="34" charset="0"/>
                <a:ea typeface="Calibri" pitchFamily="34" charset="-122"/>
                <a:cs typeface="Calibri" pitchFamily="34" charset="-120"/>
              </a:rPr>
              <a:t>ORIGINE  ·  PRIMA DELLA NASCITA</a:t>
            </a:r>
            <a:endParaRPr lang="en-US" sz="850" dirty="0"/>
          </a:p>
        </p:txBody>
      </p:sp>
      <p:sp>
        <p:nvSpPr>
          <p:cNvPr id="4" name="Text 2"/>
          <p:cNvSpPr/>
          <p:nvPr/>
        </p:nvSpPr>
        <p:spPr>
          <a:xfrm>
            <a:off x="548640" y="566928"/>
            <a:ext cx="7772400" cy="868680"/>
          </a:xfrm>
          <a:prstGeom prst="rect">
            <a:avLst/>
          </a:prstGeom>
          <a:noFill/>
          <a:ln/>
        </p:spPr>
        <p:txBody>
          <a:bodyPr wrap="square" lIns="0" tIns="0" rIns="0" bIns="0" rtlCol="0" anchor="ctr"/>
          <a:lstStyle/>
          <a:p>
            <a:pPr marL="0" indent="0">
              <a:lnSpc>
                <a:spcPct val="128000"/>
              </a:lnSpc>
              <a:buNone/>
            </a:pPr>
            <a:r>
              <a:rPr lang="en-US" sz="2600" b="1" dirty="0">
                <a:solidFill>
                  <a:srgbClr val="1A1A1A"/>
                </a:solidFill>
                <a:latin typeface="Georgia" pitchFamily="34" charset="0"/>
                <a:ea typeface="Georgia" pitchFamily="34" charset="-122"/>
                <a:cs typeface="Georgia" pitchFamily="34" charset="-120"/>
              </a:rPr>
              <a:t>La sua vita fu essa stessa accesa dalla compassione.</a:t>
            </a:r>
            <a:endParaRPr lang="en-US" sz="2600" dirty="0"/>
          </a:p>
        </p:txBody>
      </p:sp>
      <p:sp>
        <p:nvSpPr>
          <p:cNvPr id="5" name="Shape 3"/>
          <p:cNvSpPr/>
          <p:nvPr/>
        </p:nvSpPr>
        <p:spPr>
          <a:xfrm>
            <a:off x="548640" y="1572768"/>
            <a:ext cx="5559552" cy="960120"/>
          </a:xfrm>
          <a:prstGeom prst="rect">
            <a:avLst/>
          </a:prstGeom>
          <a:solidFill>
            <a:srgbClr val="FFFFFF"/>
          </a:solidFill>
          <a:ln w="9525">
            <a:solidFill>
              <a:srgbClr val="E0D8B0"/>
            </a:solidFill>
            <a:prstDash val="solid"/>
          </a:ln>
          <a:effectLst>
            <a:outerShdw blurRad="101600" dist="25400" dir="8100000" algn="bl" rotWithShape="0">
              <a:srgbClr val="000000">
                <a:alpha val="6000"/>
              </a:srgbClr>
            </a:outerShdw>
          </a:effectLst>
        </p:spPr>
      </p:sp>
      <p:sp>
        <p:nvSpPr>
          <p:cNvPr id="6" name="Shape 4"/>
          <p:cNvSpPr/>
          <p:nvPr/>
        </p:nvSpPr>
        <p:spPr>
          <a:xfrm>
            <a:off x="548640" y="1572768"/>
            <a:ext cx="1051560" cy="384048"/>
          </a:xfrm>
          <a:prstGeom prst="rect">
            <a:avLst/>
          </a:prstGeom>
          <a:solidFill>
            <a:srgbClr val="2A2010"/>
          </a:solidFill>
          <a:ln w="6350">
            <a:solidFill>
              <a:srgbClr val="F5C125"/>
            </a:solidFill>
            <a:prstDash val="solid"/>
          </a:ln>
        </p:spPr>
      </p:sp>
      <p:sp>
        <p:nvSpPr>
          <p:cNvPr id="7" name="Text 5"/>
          <p:cNvSpPr/>
          <p:nvPr/>
        </p:nvSpPr>
        <p:spPr>
          <a:xfrm>
            <a:off x="548640" y="1572768"/>
            <a:ext cx="1051560" cy="384048"/>
          </a:xfrm>
          <a:prstGeom prst="rect">
            <a:avLst/>
          </a:prstGeom>
          <a:noFill/>
          <a:ln/>
        </p:spPr>
        <p:txBody>
          <a:bodyPr wrap="square" lIns="0" tIns="0" rIns="0" bIns="0" rtlCol="0" anchor="ctr"/>
          <a:lstStyle/>
          <a:p>
            <a:pPr marL="0" indent="0" algn="ctr">
              <a:buNone/>
            </a:pPr>
            <a:r>
              <a:rPr lang="en-US" sz="950" b="1" dirty="0">
                <a:solidFill>
                  <a:srgbClr val="F5C125"/>
                </a:solidFill>
                <a:latin typeface="Calibri" pitchFamily="34" charset="0"/>
                <a:ea typeface="Calibri" pitchFamily="34" charset="-122"/>
                <a:cs typeface="Calibri" pitchFamily="34" charset="-120"/>
              </a:rPr>
              <a:t>La Benedizione</a:t>
            </a:r>
            <a:endParaRPr lang="en-US" sz="950" dirty="0"/>
          </a:p>
        </p:txBody>
      </p:sp>
      <p:sp>
        <p:nvSpPr>
          <p:cNvPr id="8" name="Text 6"/>
          <p:cNvSpPr/>
          <p:nvPr/>
        </p:nvSpPr>
        <p:spPr>
          <a:xfrm>
            <a:off x="1737360" y="1645920"/>
            <a:ext cx="4187952" cy="804672"/>
          </a:xfrm>
          <a:prstGeom prst="rect">
            <a:avLst/>
          </a:prstGeom>
          <a:noFill/>
          <a:ln/>
        </p:spPr>
        <p:txBody>
          <a:bodyPr wrap="square" lIns="0" tIns="0" rIns="0" bIns="0" rtlCol="0" anchor="ctr"/>
          <a:lstStyle/>
          <a:p>
            <a:pPr>
              <a:lnSpc>
                <a:spcPct val="142000"/>
              </a:lnSpc>
            </a:pPr>
            <a:r>
              <a:rPr lang="it-IT" sz="1000" dirty="0">
                <a:latin typeface="Calibri" pitchFamily="34" charset="0"/>
                <a:ea typeface="Calibri" pitchFamily="34" charset="-122"/>
                <a:cs typeface="Calibri" pitchFamily="34" charset="-120"/>
              </a:rPr>
              <a:t>Un devoto shaivita errante arrivò a mezzogiorno — affamato, che chiedeva l'elemosina alla porta di Chinnammaiyar. Senza esitazione, lei lo sfam. Il saggio la benedisse: "Porterai al mondo un figlio che sarà una benedizione per tutta l'umanità." Poi svanì misteriosamente. Vallalar nacque dalla compassione stessa.</a:t>
            </a:r>
            <a:endParaRPr lang="en-US" sz="1000" dirty="0"/>
          </a:p>
        </p:txBody>
      </p:sp>
      <p:sp>
        <p:nvSpPr>
          <p:cNvPr id="9" name="Shape 7"/>
          <p:cNvSpPr/>
          <p:nvPr/>
        </p:nvSpPr>
        <p:spPr>
          <a:xfrm>
            <a:off x="548640" y="2670048"/>
            <a:ext cx="5559552" cy="960120"/>
          </a:xfrm>
          <a:prstGeom prst="rect">
            <a:avLst/>
          </a:prstGeom>
          <a:solidFill>
            <a:srgbClr val="FFFFFF"/>
          </a:solidFill>
          <a:ln w="9525">
            <a:solidFill>
              <a:srgbClr val="E0D8B0"/>
            </a:solidFill>
            <a:prstDash val="solid"/>
          </a:ln>
          <a:effectLst>
            <a:outerShdw blurRad="101600" dist="25400" dir="8100000" algn="bl" rotWithShape="0">
              <a:srgbClr val="000000">
                <a:alpha val="6000"/>
              </a:srgbClr>
            </a:outerShdw>
          </a:effectLst>
        </p:spPr>
      </p:sp>
      <p:sp>
        <p:nvSpPr>
          <p:cNvPr id="10" name="Shape 8"/>
          <p:cNvSpPr/>
          <p:nvPr/>
        </p:nvSpPr>
        <p:spPr>
          <a:xfrm>
            <a:off x="548640" y="2670048"/>
            <a:ext cx="1051560" cy="384048"/>
          </a:xfrm>
          <a:prstGeom prst="rect">
            <a:avLst/>
          </a:prstGeom>
          <a:solidFill>
            <a:srgbClr val="2A2010"/>
          </a:solidFill>
          <a:ln w="6350">
            <a:solidFill>
              <a:srgbClr val="F5C125"/>
            </a:solidFill>
            <a:prstDash val="solid"/>
          </a:ln>
        </p:spPr>
      </p:sp>
      <p:sp>
        <p:nvSpPr>
          <p:cNvPr id="11" name="Text 9"/>
          <p:cNvSpPr/>
          <p:nvPr/>
        </p:nvSpPr>
        <p:spPr>
          <a:xfrm>
            <a:off x="548640" y="2670048"/>
            <a:ext cx="1051560" cy="384048"/>
          </a:xfrm>
          <a:prstGeom prst="rect">
            <a:avLst/>
          </a:prstGeom>
          <a:noFill/>
          <a:ln/>
        </p:spPr>
        <p:txBody>
          <a:bodyPr wrap="square" lIns="0" tIns="0" rIns="0" bIns="0" rtlCol="0" anchor="ctr"/>
          <a:lstStyle/>
          <a:p>
            <a:pPr marL="0" indent="0" algn="ctr">
              <a:buNone/>
            </a:pPr>
            <a:r>
              <a:rPr lang="en-US" sz="950" b="1" dirty="0">
                <a:solidFill>
                  <a:srgbClr val="F5C125"/>
                </a:solidFill>
                <a:latin typeface="Calibri" pitchFamily="34" charset="0"/>
                <a:ea typeface="Calibri" pitchFamily="34" charset="-122"/>
                <a:cs typeface="Calibri" pitchFamily="34" charset="-120"/>
              </a:rPr>
              <a:t>Peru Vinappam</a:t>
            </a:r>
            <a:endParaRPr lang="en-US" sz="950" dirty="0"/>
          </a:p>
        </p:txBody>
      </p:sp>
      <p:sp>
        <p:nvSpPr>
          <p:cNvPr id="12" name="Text 10"/>
          <p:cNvSpPr/>
          <p:nvPr/>
        </p:nvSpPr>
        <p:spPr>
          <a:xfrm>
            <a:off x="1737360" y="2743200"/>
            <a:ext cx="4187952" cy="804672"/>
          </a:xfrm>
          <a:prstGeom prst="rect">
            <a:avLst/>
          </a:prstGeom>
          <a:noFill/>
          <a:ln/>
        </p:spPr>
        <p:txBody>
          <a:bodyPr wrap="square" lIns="0" tIns="0" rIns="0" bIns="0" rtlCol="0" anchor="ctr"/>
          <a:lstStyle/>
          <a:p>
            <a:pPr marL="0" indent="0">
              <a:lnSpc>
                <a:spcPct val="142000"/>
              </a:lnSpc>
              <a:buNone/>
            </a:pPr>
            <a:r>
              <a:rPr lang="en-US" sz="1000" dirty="0" err="1"/>
              <a:t>Vallalar</a:t>
            </a:r>
            <a:r>
              <a:rPr lang="en-US" sz="1000" dirty="0"/>
              <a:t> rivela che molto prima della nascita, la Luce Interiore Divina era attivamente </a:t>
            </a:r>
            <a:r>
              <a:rPr lang="en-US" sz="1000" dirty="0" err="1"/>
              <a:t>presente</a:t>
            </a:r>
            <a:r>
              <a:rPr lang="en-US" sz="1000" dirty="0"/>
              <a:t> </a:t>
            </a:r>
            <a:r>
              <a:rPr lang="en-US" sz="1000" dirty="0" err="1"/>
              <a:t>nel</a:t>
            </a:r>
            <a:r>
              <a:rPr lang="en-US" sz="1000" dirty="0"/>
              <a:t> </a:t>
            </a:r>
            <a:r>
              <a:rPr lang="en-US" sz="1000" dirty="0" err="1"/>
              <a:t>grembo</a:t>
            </a:r>
            <a:r>
              <a:rPr lang="en-US" sz="1000" dirty="0"/>
              <a:t>— proteggendo il suo concepimento da agenti nefasti, orchestrando la formazione fisica di un corpo e di una mente superiori, e </a:t>
            </a:r>
            <a:r>
              <a:rPr lang="en-US" sz="1000" dirty="0" err="1"/>
              <a:t>preparando</a:t>
            </a:r>
            <a:r>
              <a:rPr lang="en-US" sz="1000" dirty="0"/>
              <a:t> il suo corpo a diventare un </a:t>
            </a:r>
            <a:r>
              <a:rPr lang="en-US" sz="1000" dirty="0" err="1"/>
              <a:t>vessello</a:t>
            </a:r>
            <a:r>
              <a:rPr lang="en-US" sz="1000" dirty="0"/>
              <a:t> per la grazia universale</a:t>
            </a:r>
          </a:p>
        </p:txBody>
      </p:sp>
      <p:sp>
        <p:nvSpPr>
          <p:cNvPr id="13" name="Shape 11"/>
          <p:cNvSpPr/>
          <p:nvPr/>
        </p:nvSpPr>
        <p:spPr>
          <a:xfrm>
            <a:off x="548640" y="3767328"/>
            <a:ext cx="5559552" cy="960120"/>
          </a:xfrm>
          <a:prstGeom prst="rect">
            <a:avLst/>
          </a:prstGeom>
          <a:solidFill>
            <a:srgbClr val="FFFFFF"/>
          </a:solidFill>
          <a:ln w="9525">
            <a:solidFill>
              <a:srgbClr val="E0D8B0"/>
            </a:solidFill>
            <a:prstDash val="solid"/>
          </a:ln>
          <a:effectLst>
            <a:outerShdw blurRad="101600" dist="25400" dir="8100000" algn="bl" rotWithShape="0">
              <a:srgbClr val="000000">
                <a:alpha val="6000"/>
              </a:srgbClr>
            </a:outerShdw>
          </a:effectLst>
        </p:spPr>
      </p:sp>
      <p:sp>
        <p:nvSpPr>
          <p:cNvPr id="14" name="Shape 12"/>
          <p:cNvSpPr/>
          <p:nvPr/>
        </p:nvSpPr>
        <p:spPr>
          <a:xfrm>
            <a:off x="548640" y="3767328"/>
            <a:ext cx="1051560" cy="384048"/>
          </a:xfrm>
          <a:prstGeom prst="rect">
            <a:avLst/>
          </a:prstGeom>
          <a:solidFill>
            <a:srgbClr val="2A2010"/>
          </a:solidFill>
          <a:ln w="6350">
            <a:solidFill>
              <a:srgbClr val="F5C125"/>
            </a:solidFill>
            <a:prstDash val="solid"/>
          </a:ln>
        </p:spPr>
      </p:sp>
      <p:sp>
        <p:nvSpPr>
          <p:cNvPr id="15" name="Text 13"/>
          <p:cNvSpPr/>
          <p:nvPr/>
        </p:nvSpPr>
        <p:spPr>
          <a:xfrm>
            <a:off x="548640" y="3767328"/>
            <a:ext cx="1051560" cy="384048"/>
          </a:xfrm>
          <a:prstGeom prst="rect">
            <a:avLst/>
          </a:prstGeom>
          <a:noFill/>
          <a:ln/>
        </p:spPr>
        <p:txBody>
          <a:bodyPr wrap="square" lIns="0" tIns="0" rIns="0" bIns="0" rtlCol="0" anchor="ctr"/>
          <a:lstStyle/>
          <a:p>
            <a:pPr marL="0" indent="0" algn="ctr">
              <a:buNone/>
            </a:pPr>
            <a:r>
              <a:rPr lang="en-US" sz="950" b="1" dirty="0">
                <a:solidFill>
                  <a:srgbClr val="F5C125"/>
                </a:solidFill>
                <a:latin typeface="Calibri" pitchFamily="34" charset="0"/>
                <a:ea typeface="Calibri" pitchFamily="34" charset="-122"/>
                <a:cs typeface="Calibri" pitchFamily="34" charset="-120"/>
              </a:rPr>
              <a:t>Nascita</a:t>
            </a:r>
            <a:endParaRPr lang="en-US" sz="950" dirty="0"/>
          </a:p>
        </p:txBody>
      </p:sp>
      <p:sp>
        <p:nvSpPr>
          <p:cNvPr id="16" name="Text 14"/>
          <p:cNvSpPr/>
          <p:nvPr/>
        </p:nvSpPr>
        <p:spPr>
          <a:xfrm>
            <a:off x="1737360" y="3840480"/>
            <a:ext cx="4187952" cy="804672"/>
          </a:xfrm>
          <a:prstGeom prst="rect">
            <a:avLst/>
          </a:prstGeom>
          <a:noFill/>
          <a:ln/>
        </p:spPr>
        <p:txBody>
          <a:bodyPr wrap="square" lIns="0" tIns="0" rIns="0" bIns="0" rtlCol="0" anchor="ctr"/>
          <a:lstStyle/>
          <a:p>
            <a:pPr marL="0" indent="0">
              <a:lnSpc>
                <a:spcPct val="142000"/>
              </a:lnSpc>
              <a:buNone/>
            </a:pPr>
            <a:r>
              <a:rPr lang="en-US" sz="1000" dirty="0">
                <a:latin typeface="Calibri" pitchFamily="34" charset="0"/>
                <a:ea typeface="Calibri" pitchFamily="34" charset="-122"/>
                <a:cs typeface="Calibri" pitchFamily="34" charset="-120"/>
              </a:rPr>
              <a:t>5 ottobre 1823 - Maruthur, vicino a Chidambaram, Tamil Nadu. Suo padre Ramaiah Pillai morì prima di poter testimoniare la grandezza di suo figlio. Ramalinga fu cresciuto da sua madre Chinnammaiyar e da suo fratello maggiore </a:t>
            </a:r>
            <a:r>
              <a:rPr lang="en-US" sz="1000" dirty="0" err="1">
                <a:latin typeface="Calibri" pitchFamily="34" charset="0"/>
                <a:ea typeface="Calibri" pitchFamily="34" charset="-122"/>
                <a:cs typeface="Calibri" pitchFamily="34" charset="-120"/>
              </a:rPr>
              <a:t>Sabapathi</a:t>
            </a:r>
            <a:r>
              <a:rPr lang="en-US" sz="1000" dirty="0">
                <a:latin typeface="Calibri" pitchFamily="34" charset="0"/>
                <a:ea typeface="Calibri" pitchFamily="34" charset="-122"/>
                <a:cs typeface="Calibri" pitchFamily="34" charset="-120"/>
              </a:rPr>
              <a:t>.</a:t>
            </a:r>
            <a:endParaRPr lang="en-US" sz="1000" dirty="0"/>
          </a:p>
        </p:txBody>
      </p:sp>
      <p:sp>
        <p:nvSpPr>
          <p:cNvPr id="18" name="Text 15"/>
          <p:cNvSpPr/>
          <p:nvPr/>
        </p:nvSpPr>
        <p:spPr>
          <a:xfrm>
            <a:off x="6373415" y="3867912"/>
            <a:ext cx="2487168" cy="182880"/>
          </a:xfrm>
          <a:prstGeom prst="rect">
            <a:avLst/>
          </a:prstGeom>
          <a:noFill/>
          <a:ln/>
        </p:spPr>
        <p:txBody>
          <a:bodyPr wrap="square" lIns="0" tIns="0" rIns="0" bIns="0" rtlCol="0" anchor="ctr"/>
          <a:lstStyle/>
          <a:p>
            <a:pPr marL="0" indent="0" algn="ctr">
              <a:buNone/>
            </a:pPr>
            <a:r>
              <a:rPr lang="en-US" sz="900" i="1" dirty="0">
                <a:latin typeface="Calibri" pitchFamily="34" charset="0"/>
                <a:ea typeface="Calibri" pitchFamily="34" charset="-122"/>
                <a:cs typeface="Calibri" pitchFamily="34" charset="-120"/>
              </a:rPr>
              <a:t>Scena 2 · Basata sulla poesia Peru Vinappam</a:t>
            </a:r>
            <a:endParaRPr lang="en-US" sz="900" dirty="0"/>
          </a:p>
        </p:txBody>
      </p:sp>
      <p:pic>
        <p:nvPicPr>
          <p:cNvPr id="22" name="Picture 21">
            <a:extLst>
              <a:ext uri="{FF2B5EF4-FFF2-40B4-BE49-F238E27FC236}">
                <a16:creationId xmlns:a16="http://schemas.microsoft.com/office/drawing/2014/main" id="{EADBDD42-17D7-5424-E5D0-017BE29C75AF}"/>
              </a:ext>
            </a:extLst>
          </p:cNvPr>
          <p:cNvPicPr>
            <a:picLocks noChangeAspect="1"/>
          </p:cNvPicPr>
          <p:nvPr/>
        </p:nvPicPr>
        <p:blipFill>
          <a:blip r:embed="rId2"/>
          <a:stretch>
            <a:fillRect/>
          </a:stretch>
        </p:blipFill>
        <p:spPr>
          <a:xfrm>
            <a:off x="6245352" y="1559404"/>
            <a:ext cx="2743294" cy="225324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FFBEE"/>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C125"/>
          </a:solidFill>
          <a:ln w="12700">
            <a:solidFill>
              <a:srgbClr val="F5C125"/>
            </a:solidFill>
            <a:prstDash val="solid"/>
          </a:ln>
        </p:spPr>
      </p:sp>
      <p:sp>
        <p:nvSpPr>
          <p:cNvPr id="3" name="Text 1"/>
          <p:cNvSpPr/>
          <p:nvPr/>
        </p:nvSpPr>
        <p:spPr>
          <a:xfrm>
            <a:off x="548640" y="256032"/>
            <a:ext cx="8229600" cy="201168"/>
          </a:xfrm>
          <a:prstGeom prst="rect">
            <a:avLst/>
          </a:prstGeom>
          <a:noFill/>
          <a:ln/>
        </p:spPr>
        <p:txBody>
          <a:bodyPr wrap="square" lIns="0" tIns="0" rIns="0" bIns="0" rtlCol="0" anchor="ctr"/>
          <a:lstStyle/>
          <a:p>
            <a:pPr marL="0" indent="0">
              <a:buNone/>
            </a:pPr>
            <a:r>
              <a:rPr lang="en-US" sz="850" b="1" kern="0" spc="500" dirty="0">
                <a:solidFill>
                  <a:srgbClr val="B93720"/>
                </a:solidFill>
                <a:latin typeface="Calibri" pitchFamily="34" charset="0"/>
                <a:ea typeface="Calibri" pitchFamily="34" charset="-122"/>
                <a:cs typeface="Calibri" pitchFamily="34" charset="-120"/>
              </a:rPr>
              <a:t>VITA GIOVANILE  ·  1823 – 1847</a:t>
            </a:r>
            <a:endParaRPr lang="en-US" sz="850" dirty="0"/>
          </a:p>
        </p:txBody>
      </p:sp>
      <p:sp>
        <p:nvSpPr>
          <p:cNvPr id="4" name="Text 2"/>
          <p:cNvSpPr/>
          <p:nvPr/>
        </p:nvSpPr>
        <p:spPr>
          <a:xfrm>
            <a:off x="548640" y="566928"/>
            <a:ext cx="7772400" cy="868680"/>
          </a:xfrm>
          <a:prstGeom prst="rect">
            <a:avLst/>
          </a:prstGeom>
          <a:noFill/>
          <a:ln/>
        </p:spPr>
        <p:txBody>
          <a:bodyPr wrap="square" lIns="0" tIns="0" rIns="0" bIns="0" rtlCol="0" anchor="ctr"/>
          <a:lstStyle/>
          <a:p>
            <a:pPr marL="0" indent="0">
              <a:lnSpc>
                <a:spcPct val="128000"/>
              </a:lnSpc>
              <a:buNone/>
            </a:pPr>
            <a:r>
              <a:rPr lang="en-US" sz="2600" b="1" dirty="0">
                <a:solidFill>
                  <a:srgbClr val="1A1A1A"/>
                </a:solidFill>
                <a:latin typeface="Georgia" pitchFamily="34" charset="0"/>
                <a:ea typeface="Georgia" pitchFamily="34" charset="-122"/>
                <a:cs typeface="Georgia" pitchFamily="34" charset="-120"/>
              </a:rPr>
              <a:t>Il Bambino Prodigio</a:t>
            </a:r>
            <a:endParaRPr lang="en-US" sz="2600" dirty="0"/>
          </a:p>
        </p:txBody>
      </p:sp>
      <p:sp>
        <p:nvSpPr>
          <p:cNvPr id="5" name="Shape 3"/>
          <p:cNvSpPr/>
          <p:nvPr/>
        </p:nvSpPr>
        <p:spPr>
          <a:xfrm>
            <a:off x="548640" y="1572768"/>
            <a:ext cx="5559552" cy="960120"/>
          </a:xfrm>
          <a:prstGeom prst="rect">
            <a:avLst/>
          </a:prstGeom>
          <a:solidFill>
            <a:srgbClr val="FFFFFF"/>
          </a:solidFill>
          <a:ln w="9525">
            <a:solidFill>
              <a:srgbClr val="E0D8B0"/>
            </a:solidFill>
            <a:prstDash val="solid"/>
          </a:ln>
          <a:effectLst>
            <a:outerShdw blurRad="101600" dist="25400" dir="8100000" algn="bl" rotWithShape="0">
              <a:srgbClr val="000000">
                <a:alpha val="6000"/>
              </a:srgbClr>
            </a:outerShdw>
          </a:effectLst>
        </p:spPr>
      </p:sp>
      <p:sp>
        <p:nvSpPr>
          <p:cNvPr id="6" name="Shape 4"/>
          <p:cNvSpPr/>
          <p:nvPr/>
        </p:nvSpPr>
        <p:spPr>
          <a:xfrm>
            <a:off x="548640" y="1572768"/>
            <a:ext cx="1051560" cy="384048"/>
          </a:xfrm>
          <a:prstGeom prst="rect">
            <a:avLst/>
          </a:prstGeom>
          <a:solidFill>
            <a:srgbClr val="2A2010"/>
          </a:solidFill>
          <a:ln w="6350">
            <a:solidFill>
              <a:srgbClr val="F5C125"/>
            </a:solidFill>
            <a:prstDash val="solid"/>
          </a:ln>
        </p:spPr>
      </p:sp>
      <p:sp>
        <p:nvSpPr>
          <p:cNvPr id="7" name="Text 5"/>
          <p:cNvSpPr/>
          <p:nvPr/>
        </p:nvSpPr>
        <p:spPr>
          <a:xfrm>
            <a:off x="548640" y="1572768"/>
            <a:ext cx="1051560" cy="384048"/>
          </a:xfrm>
          <a:prstGeom prst="rect">
            <a:avLst/>
          </a:prstGeom>
          <a:noFill/>
          <a:ln/>
        </p:spPr>
        <p:txBody>
          <a:bodyPr wrap="square" lIns="0" tIns="0" rIns="0" bIns="0" rtlCol="0" anchor="ctr"/>
          <a:lstStyle/>
          <a:p>
            <a:pPr marL="0" indent="0" algn="ctr">
              <a:buNone/>
            </a:pPr>
            <a:r>
              <a:rPr lang="en-US" sz="950" b="1" dirty="0">
                <a:solidFill>
                  <a:srgbClr val="F5C125"/>
                </a:solidFill>
                <a:latin typeface="Calibri" pitchFamily="34" charset="0"/>
                <a:ea typeface="Calibri" pitchFamily="34" charset="-122"/>
                <a:cs typeface="Calibri" pitchFamily="34" charset="-120"/>
              </a:rPr>
              <a:t>5 mesi</a:t>
            </a:r>
            <a:endParaRPr lang="en-US" sz="950" dirty="0"/>
          </a:p>
        </p:txBody>
      </p:sp>
      <p:sp>
        <p:nvSpPr>
          <p:cNvPr id="8" name="Text 6"/>
          <p:cNvSpPr/>
          <p:nvPr/>
        </p:nvSpPr>
        <p:spPr>
          <a:xfrm>
            <a:off x="1737360" y="1645920"/>
            <a:ext cx="4318782" cy="859536"/>
          </a:xfrm>
          <a:prstGeom prst="rect">
            <a:avLst/>
          </a:prstGeom>
          <a:noFill/>
          <a:ln/>
        </p:spPr>
        <p:txBody>
          <a:bodyPr wrap="square" lIns="0" tIns="0" rIns="0" bIns="0" rtlCol="0" anchor="ctr"/>
          <a:lstStyle/>
          <a:p>
            <a:pPr marL="0" indent="0">
              <a:lnSpc>
                <a:spcPct val="142000"/>
              </a:lnSpc>
              <a:buNone/>
            </a:pPr>
            <a:r>
              <a:rPr lang="en-US" sz="900" dirty="0">
                <a:latin typeface="Calibri" pitchFamily="34" charset="0"/>
                <a:ea typeface="Calibri" pitchFamily="34" charset="-122"/>
                <a:cs typeface="Calibri" pitchFamily="34" charset="-120"/>
              </a:rPr>
              <a:t>Al Tempio di Chidambaram, il sacerdote Sabapathy Sivacharya eseguì il Deepa Aradhana — la benedizione con una lampada accesa. Il bambino rise di gioia. Il sacerdote disse: “</a:t>
            </a:r>
            <a:r>
              <a:rPr lang="en-US" sz="900" i="1" dirty="0">
                <a:latin typeface="Calibri" pitchFamily="34" charset="0"/>
                <a:ea typeface="Calibri" pitchFamily="34" charset="-122"/>
                <a:cs typeface="Calibri" pitchFamily="34" charset="-120"/>
              </a:rPr>
              <a:t>Questa non era la reazione ordinaria di un neonato alla luce</a:t>
            </a:r>
            <a:r>
              <a:rPr lang="en-US" sz="900" dirty="0">
                <a:latin typeface="Calibri" pitchFamily="34" charset="0"/>
                <a:ea typeface="Calibri" pitchFamily="34" charset="-122"/>
                <a:cs typeface="Calibri" pitchFamily="34" charset="-120"/>
              </a:rPr>
              <a:t>”</a:t>
            </a:r>
            <a:r>
              <a:rPr lang="en-US" sz="900" i="1" dirty="0">
                <a:latin typeface="Calibri" pitchFamily="34" charset="0"/>
                <a:ea typeface="Calibri" pitchFamily="34" charset="-122"/>
                <a:cs typeface="Calibri" pitchFamily="34" charset="-120"/>
              </a:rPr>
              <a:t>  “Non appena percepii la luce, la felicità prevalse in me – </a:t>
            </a:r>
            <a:r>
              <a:rPr lang="en-US" sz="900" i="1" dirty="0" err="1">
                <a:latin typeface="Calibri" pitchFamily="34" charset="0"/>
                <a:ea typeface="Calibri" pitchFamily="34" charset="-122"/>
                <a:cs typeface="Calibri" pitchFamily="34" charset="-120"/>
              </a:rPr>
              <a:t>Vallalar</a:t>
            </a:r>
            <a:r>
              <a:rPr lang="en-US" sz="900" i="1" dirty="0">
                <a:latin typeface="Calibri" pitchFamily="34" charset="0"/>
                <a:ea typeface="Calibri" pitchFamily="34" charset="-122"/>
                <a:cs typeface="Calibri" pitchFamily="34" charset="-120"/>
              </a:rPr>
              <a:t>”</a:t>
            </a:r>
            <a:endParaRPr lang="en-US" sz="900" i="1" dirty="0"/>
          </a:p>
        </p:txBody>
      </p:sp>
      <p:sp>
        <p:nvSpPr>
          <p:cNvPr id="9" name="Shape 7"/>
          <p:cNvSpPr/>
          <p:nvPr/>
        </p:nvSpPr>
        <p:spPr>
          <a:xfrm>
            <a:off x="548640" y="2670048"/>
            <a:ext cx="5559552" cy="960120"/>
          </a:xfrm>
          <a:prstGeom prst="rect">
            <a:avLst/>
          </a:prstGeom>
          <a:solidFill>
            <a:srgbClr val="FFFFFF"/>
          </a:solidFill>
          <a:ln w="9525">
            <a:solidFill>
              <a:srgbClr val="E0D8B0"/>
            </a:solidFill>
            <a:prstDash val="solid"/>
          </a:ln>
          <a:effectLst>
            <a:outerShdw blurRad="101600" dist="25400" dir="8100000" algn="bl" rotWithShape="0">
              <a:srgbClr val="000000">
                <a:alpha val="6000"/>
              </a:srgbClr>
            </a:outerShdw>
          </a:effectLst>
        </p:spPr>
      </p:sp>
      <p:sp>
        <p:nvSpPr>
          <p:cNvPr id="10" name="Shape 8"/>
          <p:cNvSpPr/>
          <p:nvPr/>
        </p:nvSpPr>
        <p:spPr>
          <a:xfrm>
            <a:off x="548640" y="2670048"/>
            <a:ext cx="1051560" cy="384048"/>
          </a:xfrm>
          <a:prstGeom prst="rect">
            <a:avLst/>
          </a:prstGeom>
          <a:solidFill>
            <a:srgbClr val="2A2010"/>
          </a:solidFill>
          <a:ln w="6350">
            <a:solidFill>
              <a:srgbClr val="F5C125"/>
            </a:solidFill>
            <a:prstDash val="solid"/>
          </a:ln>
        </p:spPr>
      </p:sp>
      <p:sp>
        <p:nvSpPr>
          <p:cNvPr id="11" name="Text 9"/>
          <p:cNvSpPr/>
          <p:nvPr/>
        </p:nvSpPr>
        <p:spPr>
          <a:xfrm>
            <a:off x="548640" y="2670048"/>
            <a:ext cx="1051560" cy="384048"/>
          </a:xfrm>
          <a:prstGeom prst="rect">
            <a:avLst/>
          </a:prstGeom>
          <a:noFill/>
          <a:ln/>
        </p:spPr>
        <p:txBody>
          <a:bodyPr wrap="square" lIns="0" tIns="0" rIns="0" bIns="0" rtlCol="0" anchor="ctr"/>
          <a:lstStyle/>
          <a:p>
            <a:pPr marL="0" indent="0" algn="ctr">
              <a:buNone/>
            </a:pPr>
            <a:r>
              <a:rPr lang="en-US" sz="950" b="1" dirty="0">
                <a:solidFill>
                  <a:srgbClr val="F5C125"/>
                </a:solidFill>
                <a:latin typeface="Calibri" pitchFamily="34" charset="0"/>
                <a:ea typeface="Calibri" pitchFamily="34" charset="-122"/>
                <a:cs typeface="Calibri" pitchFamily="34" charset="-120"/>
              </a:rPr>
              <a:t>Età 9</a:t>
            </a:r>
            <a:endParaRPr lang="en-US" sz="950" dirty="0"/>
          </a:p>
        </p:txBody>
      </p:sp>
      <p:sp>
        <p:nvSpPr>
          <p:cNvPr id="12" name="Text 10"/>
          <p:cNvSpPr/>
          <p:nvPr/>
        </p:nvSpPr>
        <p:spPr>
          <a:xfrm>
            <a:off x="1737360" y="2743200"/>
            <a:ext cx="4187952" cy="804672"/>
          </a:xfrm>
          <a:prstGeom prst="rect">
            <a:avLst/>
          </a:prstGeom>
          <a:noFill/>
          <a:ln/>
        </p:spPr>
        <p:txBody>
          <a:bodyPr wrap="square" lIns="0" tIns="0" rIns="0" bIns="0" rtlCol="0" anchor="ctr"/>
          <a:lstStyle/>
          <a:p>
            <a:pPr marL="0" indent="0">
              <a:lnSpc>
                <a:spcPct val="142000"/>
              </a:lnSpc>
              <a:buNone/>
            </a:pPr>
            <a:r>
              <a:rPr lang="en-US" sz="1050" dirty="0">
                <a:latin typeface="Calibri" pitchFamily="34" charset="0"/>
                <a:ea typeface="Calibri" pitchFamily="34" charset="-122"/>
                <a:cs typeface="Calibri" pitchFamily="34" charset="-120"/>
              </a:rPr>
              <a:t>Confinato in una stanza con solo uno specchio e una lampada a olio, entrò in stati di trance profonda. Da quella stanza emerse la sua prima poesia. Rifiutò l'istruzione tradizionale da parte di suo fratello.</a:t>
            </a:r>
            <a:endParaRPr lang="en-US" sz="1050" dirty="0"/>
          </a:p>
        </p:txBody>
      </p:sp>
      <p:sp>
        <p:nvSpPr>
          <p:cNvPr id="13" name="Shape 11"/>
          <p:cNvSpPr/>
          <p:nvPr/>
        </p:nvSpPr>
        <p:spPr>
          <a:xfrm>
            <a:off x="548640" y="3767328"/>
            <a:ext cx="5559552" cy="960120"/>
          </a:xfrm>
          <a:prstGeom prst="rect">
            <a:avLst/>
          </a:prstGeom>
          <a:solidFill>
            <a:srgbClr val="FFFFFF"/>
          </a:solidFill>
          <a:ln w="9525">
            <a:solidFill>
              <a:srgbClr val="E0D8B0"/>
            </a:solidFill>
            <a:prstDash val="solid"/>
          </a:ln>
          <a:effectLst>
            <a:outerShdw blurRad="101600" dist="25400" dir="8100000" algn="bl" rotWithShape="0">
              <a:srgbClr val="000000">
                <a:alpha val="6000"/>
              </a:srgbClr>
            </a:outerShdw>
          </a:effectLst>
        </p:spPr>
      </p:sp>
      <p:sp>
        <p:nvSpPr>
          <p:cNvPr id="14" name="Shape 12"/>
          <p:cNvSpPr/>
          <p:nvPr/>
        </p:nvSpPr>
        <p:spPr>
          <a:xfrm>
            <a:off x="548640" y="3767328"/>
            <a:ext cx="1051560" cy="384048"/>
          </a:xfrm>
          <a:prstGeom prst="rect">
            <a:avLst/>
          </a:prstGeom>
          <a:solidFill>
            <a:srgbClr val="2A2010"/>
          </a:solidFill>
          <a:ln w="6350">
            <a:solidFill>
              <a:srgbClr val="F5C125"/>
            </a:solidFill>
            <a:prstDash val="solid"/>
          </a:ln>
        </p:spPr>
      </p:sp>
      <p:sp>
        <p:nvSpPr>
          <p:cNvPr id="15" name="Text 13"/>
          <p:cNvSpPr/>
          <p:nvPr/>
        </p:nvSpPr>
        <p:spPr>
          <a:xfrm>
            <a:off x="548640" y="3767328"/>
            <a:ext cx="1051560" cy="384048"/>
          </a:xfrm>
          <a:prstGeom prst="rect">
            <a:avLst/>
          </a:prstGeom>
          <a:noFill/>
          <a:ln/>
        </p:spPr>
        <p:txBody>
          <a:bodyPr wrap="square" lIns="0" tIns="0" rIns="0" bIns="0" rtlCol="0" anchor="ctr"/>
          <a:lstStyle/>
          <a:p>
            <a:pPr marL="0" indent="0" algn="ctr">
              <a:buNone/>
            </a:pPr>
            <a:r>
              <a:rPr lang="en-US" sz="950" b="1" dirty="0">
                <a:solidFill>
                  <a:srgbClr val="F5C125"/>
                </a:solidFill>
                <a:latin typeface="Calibri" pitchFamily="34" charset="0"/>
                <a:ea typeface="Calibri" pitchFamily="34" charset="-122"/>
                <a:cs typeface="Calibri" pitchFamily="34" charset="-120"/>
              </a:rPr>
              <a:t>Adolescenza</a:t>
            </a:r>
            <a:endParaRPr lang="en-US" sz="950" dirty="0"/>
          </a:p>
        </p:txBody>
      </p:sp>
      <p:sp>
        <p:nvSpPr>
          <p:cNvPr id="16" name="Text 14"/>
          <p:cNvSpPr/>
          <p:nvPr/>
        </p:nvSpPr>
        <p:spPr>
          <a:xfrm>
            <a:off x="1737360" y="3840480"/>
            <a:ext cx="4187952" cy="804672"/>
          </a:xfrm>
          <a:prstGeom prst="rect">
            <a:avLst/>
          </a:prstGeom>
          <a:noFill/>
          <a:ln/>
        </p:spPr>
        <p:txBody>
          <a:bodyPr wrap="square" lIns="0" tIns="0" rIns="0" bIns="0" rtlCol="0" anchor="ctr"/>
          <a:lstStyle/>
          <a:p>
            <a:pPr marL="0" indent="0">
              <a:lnSpc>
                <a:spcPct val="142000"/>
              </a:lnSpc>
              <a:buNone/>
            </a:pPr>
            <a:r>
              <a:rPr lang="en-US" sz="1050" dirty="0">
                <a:latin typeface="Calibri" pitchFamily="34" charset="0"/>
                <a:ea typeface="Calibri" pitchFamily="34" charset="-122"/>
                <a:cs typeface="Calibri" pitchFamily="34" charset="-120"/>
              </a:rPr>
              <a:t>I suoi versi circolavano tra gli studiosi di Madras. Un rinomato pundit di Kanchipuram dichiarò che non c'era nulla che potesse insegnare a un essere che possedeva la capacità innata di istruire il mondo. Nessuno poteva spiegare da dove provenisse questa conoscenza.</a:t>
            </a:r>
            <a:endParaRPr lang="en-US" sz="1050" dirty="0"/>
          </a:p>
        </p:txBody>
      </p:sp>
      <p:pic>
        <p:nvPicPr>
          <p:cNvPr id="17" name="Image 0" descr="preencoded.png"/>
          <p:cNvPicPr>
            <a:picLocks noChangeAspect="1"/>
          </p:cNvPicPr>
          <p:nvPr/>
        </p:nvPicPr>
        <p:blipFill>
          <a:blip r:embed="rId3"/>
          <a:srcRect/>
          <a:stretch/>
        </p:blipFill>
        <p:spPr>
          <a:xfrm>
            <a:off x="6291072" y="818388"/>
            <a:ext cx="2487168" cy="3429000"/>
          </a:xfrm>
          <a:prstGeom prst="rect">
            <a:avLst/>
          </a:prstGeom>
        </p:spPr>
      </p:pic>
      <p:sp>
        <p:nvSpPr>
          <p:cNvPr id="18" name="Text 15"/>
          <p:cNvSpPr/>
          <p:nvPr/>
        </p:nvSpPr>
        <p:spPr>
          <a:xfrm>
            <a:off x="6291072" y="4337070"/>
            <a:ext cx="2487168" cy="182880"/>
          </a:xfrm>
          <a:prstGeom prst="rect">
            <a:avLst/>
          </a:prstGeom>
          <a:noFill/>
          <a:ln/>
        </p:spPr>
        <p:txBody>
          <a:bodyPr wrap="square" lIns="0" tIns="0" rIns="0" bIns="0" rtlCol="0" anchor="ctr"/>
          <a:lstStyle/>
          <a:p>
            <a:pPr marL="0" indent="0" algn="ctr">
              <a:buNone/>
            </a:pPr>
            <a:r>
              <a:rPr lang="en-US" sz="1100" i="1" dirty="0">
                <a:latin typeface="Calibri" pitchFamily="34" charset="0"/>
                <a:ea typeface="Calibri" pitchFamily="34" charset="-122"/>
                <a:cs typeface="Calibri" pitchFamily="34" charset="-120"/>
              </a:rPr>
              <a:t>Tempio di Chidambaram Nataraja</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More Witnesses">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C125"/>
          </a:solidFill>
          <a:ln w="12700">
            <a:solidFill>
              <a:srgbClr val="F5C125"/>
            </a:solidFill>
            <a:prstDash val="solid"/>
          </a:ln>
        </p:spPr>
      </p:sp>
      <p:sp>
        <p:nvSpPr>
          <p:cNvPr id="3" name="Text 1"/>
          <p:cNvSpPr/>
          <p:nvPr/>
        </p:nvSpPr>
        <p:spPr>
          <a:xfrm>
            <a:off x="548640" y="256032"/>
            <a:ext cx="8229600" cy="201168"/>
          </a:xfrm>
          <a:prstGeom prst="rect">
            <a:avLst/>
          </a:prstGeom>
          <a:noFill/>
          <a:ln/>
        </p:spPr>
        <p:txBody>
          <a:bodyPr wrap="square" lIns="0" tIns="0" rIns="0" bIns="0" rtlCol="0" anchor="ctr"/>
          <a:lstStyle/>
          <a:p>
            <a:pPr marL="0" indent="0">
              <a:buNone/>
            </a:pPr>
            <a:r>
              <a:rPr lang="en-US" sz="850" b="1" kern="0" spc="500" dirty="0">
                <a:solidFill>
                  <a:srgbClr val="F5C125"/>
                </a:solidFill>
                <a:latin typeface="Calibri" pitchFamily="34" charset="0"/>
              </a:rPr>
              <a:t>TESTIMONI DOCUMENTATI</a:t>
            </a:r>
          </a:p>
        </p:txBody>
      </p:sp>
      <p:sp>
        <p:nvSpPr>
          <p:cNvPr id="4" name="Text 2"/>
          <p:cNvSpPr/>
          <p:nvPr/>
        </p:nvSpPr>
        <p:spPr>
          <a:xfrm>
            <a:off x="548640" y="512064"/>
            <a:ext cx="7772400" cy="384048"/>
          </a:xfrm>
          <a:prstGeom prst="rect">
            <a:avLst/>
          </a:prstGeom>
          <a:noFill/>
          <a:ln/>
        </p:spPr>
        <p:txBody>
          <a:bodyPr wrap="square" lIns="0" tIns="0" rIns="0" bIns="0" rtlCol="0" anchor="ctr"/>
          <a:lstStyle/>
          <a:p>
            <a:pPr marL="0" indent="0">
              <a:lnSpc>
                <a:spcPct val="120000"/>
              </a:lnSpc>
              <a:buNone/>
            </a:pPr>
            <a:r>
              <a:rPr lang="en-US" sz="2200" b="1" dirty="0">
                <a:solidFill>
                  <a:srgbClr val="FFFFFF"/>
                </a:solidFill>
                <a:latin typeface="Georgia" pitchFamily="34" charset="0"/>
              </a:rPr>
              <a:t>Fenomeni inspiegabili.</a:t>
            </a:r>
          </a:p>
        </p:txBody>
      </p:sp>
      <p:sp>
        <p:nvSpPr>
          <p:cNvPr id="5" name="Shape 3"/>
          <p:cNvSpPr/>
          <p:nvPr/>
        </p:nvSpPr>
        <p:spPr>
          <a:xfrm>
            <a:off x="548640" y="1007280"/>
            <a:ext cx="8046720" cy="1700000"/>
          </a:xfrm>
          <a:prstGeom prst="rect">
            <a:avLst/>
          </a:prstGeom>
          <a:solidFill>
            <a:srgbClr val="1E1C12"/>
          </a:solidFill>
          <a:ln w="6350">
            <a:solidFill>
              <a:srgbClr val="2A2010"/>
            </a:solidFill>
            <a:prstDash val="solid"/>
          </a:ln>
        </p:spPr>
      </p:sp>
      <p:sp>
        <p:nvSpPr>
          <p:cNvPr id="6" name="Shape 4"/>
          <p:cNvSpPr/>
          <p:nvPr/>
        </p:nvSpPr>
        <p:spPr>
          <a:xfrm>
            <a:off x="548640" y="1007280"/>
            <a:ext cx="45720" cy="1700000"/>
          </a:xfrm>
          <a:prstGeom prst="rect">
            <a:avLst/>
          </a:prstGeom>
          <a:solidFill>
            <a:srgbClr val="F5C125"/>
          </a:solidFill>
          <a:ln w="12700">
            <a:solidFill>
              <a:srgbClr val="F5C125"/>
            </a:solidFill>
            <a:prstDash val="solid"/>
          </a:ln>
        </p:spPr>
      </p:sp>
      <p:sp>
        <p:nvSpPr>
          <p:cNvPr id="7" name="Text 5"/>
          <p:cNvSpPr/>
          <p:nvPr/>
        </p:nvSpPr>
        <p:spPr>
          <a:xfrm>
            <a:off x="731520" y="1080720"/>
            <a:ext cx="7589520" cy="256032"/>
          </a:xfrm>
          <a:prstGeom prst="rect">
            <a:avLst/>
          </a:prstGeom>
          <a:noFill/>
          <a:ln/>
        </p:spPr>
        <p:txBody>
          <a:bodyPr wrap="square" lIns="0" tIns="0" rIns="0" bIns="0" rtlCol="0" anchor="ctr"/>
          <a:lstStyle/>
          <a:p>
            <a:pPr marL="0" indent="0">
              <a:buNone/>
            </a:pPr>
            <a:r>
              <a:rPr lang="en-US" sz="1150" b="1" dirty="0">
                <a:solidFill>
                  <a:srgbClr val="F5C125"/>
                </a:solidFill>
                <a:latin typeface="Calibri" pitchFamily="34" charset="0"/>
              </a:rPr>
              <a:t>Devanayakam Pillai — Trasmutazione Alchemica (Yema Siddhi)</a:t>
            </a:r>
          </a:p>
        </p:txBody>
      </p:sp>
      <p:sp>
        <p:nvSpPr>
          <p:cNvPr id="8" name="Text 6"/>
          <p:cNvSpPr/>
          <p:nvPr/>
        </p:nvSpPr>
        <p:spPr>
          <a:xfrm>
            <a:off x="731520" y="1371600"/>
            <a:ext cx="7589520" cy="1244880"/>
          </a:xfrm>
          <a:prstGeom prst="rect">
            <a:avLst/>
          </a:prstGeom>
          <a:noFill/>
          <a:ln/>
        </p:spPr>
        <p:txBody>
          <a:bodyPr wrap="square" lIns="0" tIns="0" rIns="0" bIns="0" rtlCol="0" anchor="t"/>
          <a:lstStyle/>
          <a:p>
            <a:pPr marL="0" indent="0">
              <a:lnSpc>
                <a:spcPct val="150000"/>
              </a:lnSpc>
              <a:buNone/>
            </a:pPr>
            <a:r>
              <a:rPr lang="en-US" sz="1400" dirty="0">
                <a:solidFill>
                  <a:schemeClr val="bg1"/>
                </a:solidFill>
                <a:latin typeface="Calibri" pitchFamily="34" charset="0"/>
              </a:rPr>
              <a:t>Un devoto di nome Devanayakam Pillai era ossessionato dall'alchimia. Per dargli una lezione, Vallalar convertì senza sforzo una lamiera di ferro in oro a sedici carati — poi la gettò via immediatamente. Disse al devoto: “</a:t>
            </a:r>
            <a:r>
              <a:rPr lang="en-US" sz="1400" i="1" dirty="0">
                <a:solidFill>
                  <a:schemeClr val="bg1"/>
                </a:solidFill>
                <a:latin typeface="Calibri" pitchFamily="34" charset="0"/>
              </a:rPr>
              <a:t>Tale conoscenza arriva solo a coloro che sono completamente privi del desiderio di </a:t>
            </a:r>
            <a:r>
              <a:rPr lang="en-US" sz="1400" i="1" dirty="0" err="1">
                <a:solidFill>
                  <a:schemeClr val="bg1"/>
                </a:solidFill>
                <a:latin typeface="Calibri" pitchFamily="34" charset="0"/>
              </a:rPr>
              <a:t>ricchezza</a:t>
            </a:r>
            <a:r>
              <a:rPr lang="en-US" sz="1400" i="1" dirty="0">
                <a:solidFill>
                  <a:schemeClr val="bg1"/>
                </a:solidFill>
                <a:latin typeface="Calibri" pitchFamily="34" charset="0"/>
              </a:rPr>
              <a:t>”</a:t>
            </a:r>
            <a:r>
              <a:rPr lang="en-US" sz="1400" dirty="0">
                <a:solidFill>
                  <a:schemeClr val="bg1"/>
                </a:solidFill>
                <a:latin typeface="Calibri" pitchFamily="34" charset="0"/>
              </a:rPr>
              <a:t>. </a:t>
            </a:r>
          </a:p>
        </p:txBody>
      </p:sp>
      <p:sp>
        <p:nvSpPr>
          <p:cNvPr id="9" name="Shape 7"/>
          <p:cNvSpPr/>
          <p:nvPr/>
        </p:nvSpPr>
        <p:spPr>
          <a:xfrm>
            <a:off x="548640" y="2780000"/>
            <a:ext cx="8046720" cy="1700000"/>
          </a:xfrm>
          <a:prstGeom prst="rect">
            <a:avLst/>
          </a:prstGeom>
          <a:solidFill>
            <a:srgbClr val="1E1C12"/>
          </a:solidFill>
          <a:ln w="6350">
            <a:solidFill>
              <a:srgbClr val="2A2010"/>
            </a:solidFill>
            <a:prstDash val="solid"/>
          </a:ln>
        </p:spPr>
      </p:sp>
      <p:sp>
        <p:nvSpPr>
          <p:cNvPr id="10" name="Shape 8"/>
          <p:cNvSpPr/>
          <p:nvPr/>
        </p:nvSpPr>
        <p:spPr>
          <a:xfrm>
            <a:off x="548640" y="2780000"/>
            <a:ext cx="45720" cy="1700000"/>
          </a:xfrm>
          <a:prstGeom prst="rect">
            <a:avLst/>
          </a:prstGeom>
          <a:solidFill>
            <a:srgbClr val="F5C125"/>
          </a:solidFill>
          <a:ln w="12700">
            <a:solidFill>
              <a:srgbClr val="F5C125"/>
            </a:solidFill>
            <a:prstDash val="solid"/>
          </a:ln>
        </p:spPr>
      </p:sp>
      <p:sp>
        <p:nvSpPr>
          <p:cNvPr id="11" name="Text 9"/>
          <p:cNvSpPr/>
          <p:nvPr/>
        </p:nvSpPr>
        <p:spPr>
          <a:xfrm>
            <a:off x="731520" y="2853440"/>
            <a:ext cx="7589520" cy="256032"/>
          </a:xfrm>
          <a:prstGeom prst="rect">
            <a:avLst/>
          </a:prstGeom>
          <a:noFill/>
          <a:ln/>
        </p:spPr>
        <p:txBody>
          <a:bodyPr wrap="square" lIns="0" tIns="0" rIns="0" bIns="0" rtlCol="0" anchor="ctr"/>
          <a:lstStyle/>
          <a:p>
            <a:pPr marL="0" indent="0">
              <a:buNone/>
            </a:pPr>
            <a:r>
              <a:rPr lang="en-US" sz="1150" b="1" dirty="0">
                <a:solidFill>
                  <a:srgbClr val="F5C125"/>
                </a:solidFill>
                <a:latin typeface="Calibri" pitchFamily="34" charset="0"/>
              </a:rPr>
              <a:t>Sabapathy Sivacharya — Immunità al Fuoco</a:t>
            </a:r>
          </a:p>
        </p:txBody>
      </p:sp>
      <p:sp>
        <p:nvSpPr>
          <p:cNvPr id="12" name="Text 10"/>
          <p:cNvSpPr/>
          <p:nvPr/>
        </p:nvSpPr>
        <p:spPr>
          <a:xfrm>
            <a:off x="731520" y="3144320"/>
            <a:ext cx="7589520" cy="1244880"/>
          </a:xfrm>
          <a:prstGeom prst="rect">
            <a:avLst/>
          </a:prstGeom>
          <a:noFill/>
          <a:ln/>
        </p:spPr>
        <p:txBody>
          <a:bodyPr wrap="square" lIns="0" tIns="0" rIns="0" bIns="0" rtlCol="0" anchor="t"/>
          <a:lstStyle/>
          <a:p>
            <a:pPr marL="0" indent="0">
              <a:lnSpc>
                <a:spcPct val="150000"/>
              </a:lnSpc>
              <a:buNone/>
            </a:pPr>
            <a:r>
              <a:rPr lang="en-US" sz="1400" dirty="0">
                <a:solidFill>
                  <a:schemeClr val="bg1"/>
                </a:solidFill>
                <a:latin typeface="Calibri" pitchFamily="34" charset="0"/>
              </a:rPr>
              <a:t>Sabapathy Sivacharya, sacerdote e discepolo, assistè a una ciotola di carbone ardente cadere sulla coscia di Vallalar. Il sacerdote si bruciò le mani nel tentativo di spazzare via i carboni. La pelle e i vestiti di Vallalar rimasero completamente intatti e illesi.</a:t>
            </a:r>
          </a:p>
        </p:txBody>
      </p:sp>
      <p:sp>
        <p:nvSpPr>
          <p:cNvPr id="13" name="Text 11"/>
          <p:cNvSpPr/>
          <p:nvPr/>
        </p:nvSpPr>
        <p:spPr>
          <a:xfrm>
            <a:off x="0" y="4892040"/>
            <a:ext cx="9144000" cy="182880"/>
          </a:xfrm>
          <a:prstGeom prst="rect">
            <a:avLst/>
          </a:prstGeom>
          <a:noFill/>
          <a:ln/>
        </p:spPr>
        <p:txBody>
          <a:bodyPr wrap="square" lIns="0" tIns="0" rIns="0" bIns="0" rtlCol="0" anchor="ctr"/>
          <a:lstStyle/>
          <a:p>
            <a:pPr marL="0" indent="0" algn="ctr">
              <a:buNone/>
            </a:pPr>
            <a:r>
              <a:rPr lang="en-US" sz="750" dirty="0">
                <a:solidFill>
                  <a:srgbClr val="444433"/>
                </a:solidFill>
                <a:latin typeface="Calibri" pitchFamily="34" charset="0"/>
              </a:rPr>
              <a:t>sanmarkkamlife.org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Three Stages Teaser">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C125"/>
          </a:solidFill>
          <a:ln w="12700">
            <a:solidFill>
              <a:srgbClr val="F5C125"/>
            </a:solidFill>
            <a:prstDash val="solid"/>
          </a:ln>
        </p:spPr>
      </p:sp>
      <p:sp>
        <p:nvSpPr>
          <p:cNvPr id="4" name="Text 1"/>
          <p:cNvSpPr/>
          <p:nvPr/>
        </p:nvSpPr>
        <p:spPr>
          <a:xfrm>
            <a:off x="386862" y="208339"/>
            <a:ext cx="8088683" cy="165294"/>
          </a:xfrm>
          <a:prstGeom prst="rect">
            <a:avLst/>
          </a:prstGeom>
          <a:noFill/>
          <a:ln/>
        </p:spPr>
        <p:txBody>
          <a:bodyPr wrap="square" lIns="0" tIns="0" rIns="0" bIns="0" rtlCol="0" anchor="ctr"/>
          <a:lstStyle/>
          <a:p>
            <a:pPr marL="0" indent="0">
              <a:buNone/>
            </a:pPr>
            <a:r>
              <a:rPr lang="en-US" sz="850" b="1" kern="0" spc="500" dirty="0">
                <a:solidFill>
                  <a:srgbClr val="F5C125"/>
                </a:solidFill>
                <a:latin typeface="Calibri" pitchFamily="34" charset="0"/>
              </a:rPr>
              <a:t>SAHAKALPI  ·  LA SCIENZA DELL'IMMORTALITÀ  ·  01</a:t>
            </a:r>
          </a:p>
        </p:txBody>
      </p:sp>
      <p:sp>
        <p:nvSpPr>
          <p:cNvPr id="5" name="Text 2"/>
          <p:cNvSpPr/>
          <p:nvPr/>
        </p:nvSpPr>
        <p:spPr>
          <a:xfrm>
            <a:off x="4456303" y="686191"/>
            <a:ext cx="4206720" cy="548640"/>
          </a:xfrm>
          <a:prstGeom prst="rect">
            <a:avLst/>
          </a:prstGeom>
          <a:noFill/>
          <a:ln/>
        </p:spPr>
        <p:txBody>
          <a:bodyPr wrap="square" lIns="0" tIns="0" rIns="0" bIns="0" rtlCol="0" anchor="ctr"/>
          <a:lstStyle/>
          <a:p>
            <a:pPr marL="0" indent="0">
              <a:lnSpc>
                <a:spcPct val="115000"/>
              </a:lnSpc>
              <a:buNone/>
            </a:pPr>
            <a:r>
              <a:rPr lang="en-US" sz="2000" b="1" dirty="0">
                <a:solidFill>
                  <a:srgbClr val="FFFFFF"/>
                </a:solidFill>
                <a:latin typeface="Georgia" pitchFamily="34" charset="0"/>
              </a:rPr>
              <a:t>È questo ciò che viene dopo l'homo sapiens </a:t>
            </a:r>
            <a:r>
              <a:rPr lang="en-US" sz="2000" b="1" dirty="0" err="1">
                <a:solidFill>
                  <a:srgbClr val="FFFFFF"/>
                </a:solidFill>
                <a:latin typeface="Georgia" pitchFamily="34" charset="0"/>
              </a:rPr>
              <a:t>sapiens?</a:t>
            </a:r>
          </a:p>
        </p:txBody>
      </p:sp>
      <p:sp>
        <p:nvSpPr>
          <p:cNvPr id="6" name="Shape 3"/>
          <p:cNvSpPr/>
          <p:nvPr/>
        </p:nvSpPr>
        <p:spPr>
          <a:xfrm>
            <a:off x="4547743" y="1564084"/>
            <a:ext cx="4206720" cy="708199"/>
          </a:xfrm>
          <a:prstGeom prst="rect">
            <a:avLst/>
          </a:prstGeom>
          <a:solidFill>
            <a:srgbClr val="1E1C12"/>
          </a:solidFill>
          <a:ln w="6350">
            <a:solidFill>
              <a:srgbClr val="2A2010"/>
            </a:solidFill>
            <a:prstDash val="solid"/>
          </a:ln>
        </p:spPr>
      </p:sp>
      <p:sp>
        <p:nvSpPr>
          <p:cNvPr id="7" name="Shape 4"/>
          <p:cNvSpPr/>
          <p:nvPr/>
        </p:nvSpPr>
        <p:spPr>
          <a:xfrm flipH="1">
            <a:off x="4496748" y="1564084"/>
            <a:ext cx="45719" cy="708199"/>
          </a:xfrm>
          <a:prstGeom prst="rect">
            <a:avLst/>
          </a:prstGeom>
          <a:solidFill>
            <a:srgbClr val="F5C125"/>
          </a:solidFill>
          <a:ln w="12700">
            <a:solidFill>
              <a:srgbClr val="F5C125"/>
            </a:solidFill>
            <a:prstDash val="solid"/>
          </a:ln>
        </p:spPr>
      </p:sp>
      <p:sp>
        <p:nvSpPr>
          <p:cNvPr id="8" name="Text 5"/>
          <p:cNvSpPr/>
          <p:nvPr/>
        </p:nvSpPr>
        <p:spPr>
          <a:xfrm>
            <a:off x="4639183" y="1682633"/>
            <a:ext cx="4023840" cy="384048"/>
          </a:xfrm>
          <a:prstGeom prst="rect">
            <a:avLst/>
          </a:prstGeom>
          <a:noFill/>
          <a:ln/>
        </p:spPr>
        <p:txBody>
          <a:bodyPr wrap="square" lIns="0" tIns="0" rIns="0" bIns="0" rtlCol="0" anchor="ctr"/>
          <a:lstStyle/>
          <a:p>
            <a:pPr marL="0" indent="0">
              <a:lnSpc>
                <a:spcPct val="140000"/>
              </a:lnSpc>
              <a:buNone/>
            </a:pPr>
            <a:r>
              <a:rPr lang="en-US" sz="1100" i="1" dirty="0">
                <a:solidFill>
                  <a:srgbClr val="E0C060"/>
                </a:solidFill>
                <a:latin typeface="Georgia" pitchFamily="34" charset="0"/>
              </a:rPr>
              <a:t>“Le </a:t>
            </a:r>
            <a:r>
              <a:rPr lang="en-US" sz="1100" i="1" dirty="0" err="1">
                <a:solidFill>
                  <a:srgbClr val="E0C060"/>
                </a:solidFill>
                <a:latin typeface="Georgia" pitchFamily="34" charset="0"/>
              </a:rPr>
              <a:t>maledette</a:t>
            </a:r>
            <a:r>
              <a:rPr lang="en-US" sz="1100" i="1" dirty="0">
                <a:solidFill>
                  <a:srgbClr val="E0C060"/>
                </a:solidFill>
                <a:latin typeface="Georgia" pitchFamily="34" charset="0"/>
              </a:rPr>
              <a:t> rughe sono scomparse. Le ossa e i tendini sono diventati flessibili.”</a:t>
            </a:r>
          </a:p>
          <a:p>
            <a:pPr marL="0" indent="0">
              <a:buNone/>
            </a:pPr>
            <a:r>
              <a:rPr lang="en-US" sz="900" dirty="0">
                <a:solidFill>
                  <a:schemeClr val="bg1"/>
                </a:solidFill>
                <a:latin typeface="Calibri" pitchFamily="34" charset="0"/>
              </a:rPr>
              <a:t>— Ramalinga Swamigal, Thiruarutpa</a:t>
            </a:r>
          </a:p>
        </p:txBody>
      </p:sp>
      <p:sp>
        <p:nvSpPr>
          <p:cNvPr id="9" name="Text 6"/>
          <p:cNvSpPr/>
          <p:nvPr/>
        </p:nvSpPr>
        <p:spPr>
          <a:xfrm>
            <a:off x="4480199" y="2488765"/>
            <a:ext cx="4206720" cy="1828800"/>
          </a:xfrm>
          <a:prstGeom prst="rect">
            <a:avLst/>
          </a:prstGeom>
          <a:noFill/>
          <a:ln/>
        </p:spPr>
        <p:txBody>
          <a:bodyPr wrap="square" lIns="0" tIns="0" rIns="0" bIns="0" rtlCol="0" anchor="t"/>
          <a:lstStyle/>
          <a:p>
            <a:pPr marL="0" indent="0">
              <a:spcBef>
                <a:spcPts val="400"/>
              </a:spcBef>
              <a:buNone/>
            </a:pPr>
            <a:r>
              <a:rPr lang="en-US" sz="1050" b="1" dirty="0">
                <a:solidFill>
                  <a:srgbClr val="F5C125"/>
                </a:solidFill>
                <a:latin typeface="Calibri" pitchFamily="34" charset="0"/>
              </a:rPr>
              <a:t>1  Suddha Degam</a:t>
            </a:r>
            <a:r>
              <a:rPr lang="en-US" sz="1050" dirty="0">
                <a:solidFill>
                  <a:srgbClr val="BBBBBB"/>
                </a:solidFill>
                <a:latin typeface="Calibri" pitchFamily="34" charset="0"/>
              </a:rPr>
              <a:t>  </a:t>
            </a:r>
            <a:r>
              <a:rPr lang="en-US" sz="1050" dirty="0">
                <a:solidFill>
                  <a:schemeClr val="bg1"/>
                </a:solidFill>
                <a:latin typeface="Calibri" pitchFamily="34" charset="0"/>
              </a:rPr>
              <a:t>—  Il corpo fisico puro. Libero da malattie e decadimento.</a:t>
            </a:r>
          </a:p>
          <a:p>
            <a:pPr marL="0" indent="0">
              <a:spcBef>
                <a:spcPts val="600"/>
              </a:spcBef>
              <a:buNone/>
            </a:pPr>
            <a:r>
              <a:rPr lang="en-US" sz="1050" b="1" dirty="0">
                <a:solidFill>
                  <a:srgbClr val="F5C125"/>
                </a:solidFill>
                <a:latin typeface="Calibri" pitchFamily="34" charset="0"/>
              </a:rPr>
              <a:t>2  Pranava Degam</a:t>
            </a:r>
            <a:r>
              <a:rPr lang="en-US" sz="1050" dirty="0">
                <a:solidFill>
                  <a:srgbClr val="BBBBBB"/>
                </a:solidFill>
                <a:latin typeface="Calibri" pitchFamily="34" charset="0"/>
              </a:rPr>
              <a:t>  —  </a:t>
            </a:r>
            <a:r>
              <a:rPr lang="en-US" sz="1050" dirty="0">
                <a:solidFill>
                  <a:schemeClr val="bg1"/>
                </a:solidFill>
                <a:latin typeface="Calibri" pitchFamily="34" charset="0"/>
              </a:rPr>
              <a:t>Il corpo di pura vibrazione. Al di là della materia ordinaria</a:t>
            </a:r>
            <a:r>
              <a:rPr lang="en-US" sz="1050" dirty="0">
                <a:solidFill>
                  <a:srgbClr val="BBBBBB"/>
                </a:solidFill>
                <a:latin typeface="Calibri" pitchFamily="34" charset="0"/>
              </a:rPr>
              <a:t>.</a:t>
            </a:r>
          </a:p>
          <a:p>
            <a:pPr marL="0" indent="0">
              <a:spcBef>
                <a:spcPts val="600"/>
              </a:spcBef>
              <a:buNone/>
            </a:pPr>
            <a:r>
              <a:rPr lang="en-US" sz="1050" b="1" dirty="0">
                <a:solidFill>
                  <a:srgbClr val="F5C125"/>
                </a:solidFill>
                <a:latin typeface="Calibri" pitchFamily="34" charset="0"/>
              </a:rPr>
              <a:t>3  Jnana Degam</a:t>
            </a:r>
            <a:r>
              <a:rPr lang="en-US" sz="1050" dirty="0">
                <a:solidFill>
                  <a:srgbClr val="BBBBBB"/>
                </a:solidFill>
                <a:latin typeface="Calibri" pitchFamily="34" charset="0"/>
              </a:rPr>
              <a:t>  —  </a:t>
            </a:r>
            <a:r>
              <a:rPr lang="en-US" sz="1050" dirty="0">
                <a:solidFill>
                  <a:schemeClr val="bg1"/>
                </a:solidFill>
                <a:latin typeface="Calibri" pitchFamily="34" charset="0"/>
              </a:rPr>
              <a:t>Il corpo di pura saggezza. Eterno, onnipresente, onnisciente, onnipotente</a:t>
            </a:r>
          </a:p>
        </p:txBody>
      </p:sp>
      <p:sp>
        <p:nvSpPr>
          <p:cNvPr id="10" name="Text 7"/>
          <p:cNvSpPr/>
          <p:nvPr/>
        </p:nvSpPr>
        <p:spPr>
          <a:xfrm>
            <a:off x="4480560" y="3517115"/>
            <a:ext cx="4206720" cy="548640"/>
          </a:xfrm>
          <a:prstGeom prst="rect">
            <a:avLst/>
          </a:prstGeom>
          <a:noFill/>
          <a:ln/>
        </p:spPr>
        <p:txBody>
          <a:bodyPr wrap="square" lIns="0" tIns="0" rIns="0" bIns="0" rtlCol="0" anchor="t"/>
          <a:lstStyle/>
          <a:p>
            <a:pPr marL="0" indent="0">
              <a:lnSpc>
                <a:spcPct val="145000"/>
              </a:lnSpc>
              <a:buNone/>
            </a:pPr>
            <a:r>
              <a:rPr lang="en-US" sz="1100" dirty="0">
                <a:solidFill>
                  <a:schemeClr val="bg1"/>
                </a:solidFill>
                <a:latin typeface="Calibri" pitchFamily="34" charset="0"/>
              </a:rPr>
              <a:t>I testimoni storici e il suo </a:t>
            </a:r>
            <a:r>
              <a:rPr lang="en-US" sz="1100" i="1" dirty="0">
                <a:solidFill>
                  <a:schemeClr val="bg1"/>
                </a:solidFill>
                <a:latin typeface="Calibri" pitchFamily="34" charset="0"/>
              </a:rPr>
              <a:t>Thiru </a:t>
            </a:r>
            <a:r>
              <a:rPr lang="en-US" sz="1100" i="1" dirty="0" err="1">
                <a:solidFill>
                  <a:schemeClr val="bg1"/>
                </a:solidFill>
                <a:latin typeface="Calibri" pitchFamily="34" charset="0"/>
              </a:rPr>
              <a:t>Arutpa</a:t>
            </a:r>
            <a:r>
              <a:rPr lang="en-US" sz="1100" i="1" dirty="0">
                <a:solidFill>
                  <a:schemeClr val="bg1"/>
                </a:solidFill>
                <a:latin typeface="Calibri" pitchFamily="34" charset="0"/>
              </a:rPr>
              <a:t> e </a:t>
            </a:r>
            <a:r>
              <a:rPr lang="en-US" sz="1100" dirty="0" err="1">
                <a:solidFill>
                  <a:schemeClr val="bg1"/>
                </a:solidFill>
                <a:latin typeface="Calibri" pitchFamily="34" charset="0"/>
              </a:rPr>
              <a:t>Urainaidai</a:t>
            </a:r>
            <a:r>
              <a:rPr lang="en-US" sz="1100" dirty="0">
                <a:solidFill>
                  <a:schemeClr val="bg1"/>
                </a:solidFill>
                <a:latin typeface="Calibri" pitchFamily="34" charset="0"/>
              </a:rPr>
              <a:t>, riportano </a:t>
            </a:r>
            <a:r>
              <a:rPr lang="en-US" sz="1100" dirty="0" err="1">
                <a:solidFill>
                  <a:schemeClr val="bg1"/>
                </a:solidFill>
                <a:latin typeface="Calibri" pitchFamily="34" charset="0"/>
              </a:rPr>
              <a:t>di Vallalar</a:t>
            </a:r>
            <a:r>
              <a:rPr lang="en-US" sz="1100" dirty="0">
                <a:solidFill>
                  <a:schemeClr val="bg1"/>
                </a:solidFill>
                <a:latin typeface="Calibri" pitchFamily="34" charset="0"/>
              </a:rPr>
              <a:t> i cambiamenti corporei. Riportarono la pelle di un neonato su un uomo sulla cinquantina. Immunità agli elementi come il fuoco, nessuna ombra proiettata. Disse che questo era il risultato della compassione — e una grazia aperta a ogni essere umano.</a:t>
            </a:r>
          </a:p>
        </p:txBody>
      </p:sp>
      <p:pic>
        <p:nvPicPr>
          <p:cNvPr id="12" name="Picture 4" descr="Part 3: Your Office As An Incubator For Spiritual Evolution">
            <a:extLst>
              <a:ext uri="{FF2B5EF4-FFF2-40B4-BE49-F238E27FC236}">
                <a16:creationId xmlns:a16="http://schemas.microsoft.com/office/drawing/2014/main" id="{7AD88B76-90E9-26E4-C056-34FCF7C66E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560" y="537592"/>
            <a:ext cx="3598292" cy="415839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uddha Degam">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C125"/>
          </a:solidFill>
          <a:ln w="12700">
            <a:solidFill>
              <a:srgbClr val="F5C125"/>
            </a:solidFill>
            <a:prstDash val="solid"/>
          </a:ln>
        </p:spPr>
      </p:sp>
      <p:sp>
        <p:nvSpPr>
          <p:cNvPr id="3" name="Text 1"/>
          <p:cNvSpPr/>
          <p:nvPr/>
        </p:nvSpPr>
        <p:spPr>
          <a:xfrm>
            <a:off x="548640" y="256032"/>
            <a:ext cx="8229600" cy="201168"/>
          </a:xfrm>
          <a:prstGeom prst="rect">
            <a:avLst/>
          </a:prstGeom>
          <a:noFill/>
          <a:ln/>
        </p:spPr>
        <p:txBody>
          <a:bodyPr wrap="square" lIns="0" tIns="0" rIns="0" bIns="0" rtlCol="0" anchor="ctr"/>
          <a:lstStyle/>
          <a:p>
            <a:pPr marL="0" indent="0">
              <a:buNone/>
            </a:pPr>
            <a:r>
              <a:rPr lang="en-US" sz="850" b="1" kern="0" spc="500" dirty="0">
                <a:solidFill>
                  <a:srgbClr val="F5C125"/>
                </a:solidFill>
                <a:latin typeface="Calibri" pitchFamily="34" charset="0"/>
              </a:rPr>
              <a:t>SAHAKALPI  ·  LA SCIENZA DELL'IMMORTALITÀ  ·  02</a:t>
            </a:r>
          </a:p>
        </p:txBody>
      </p:sp>
      <p:sp>
        <p:nvSpPr>
          <p:cNvPr id="4" name="Text 2"/>
          <p:cNvSpPr/>
          <p:nvPr/>
        </p:nvSpPr>
        <p:spPr>
          <a:xfrm>
            <a:off x="414996" y="476704"/>
            <a:ext cx="900333" cy="619360"/>
          </a:xfrm>
          <a:prstGeom prst="rect">
            <a:avLst/>
          </a:prstGeom>
          <a:noFill/>
          <a:ln/>
        </p:spPr>
        <p:txBody>
          <a:bodyPr wrap="square" lIns="0" tIns="0" rIns="0" bIns="0" rtlCol="0" anchor="ctr"/>
          <a:lstStyle/>
          <a:p>
            <a:pPr marL="0" indent="0">
              <a:buNone/>
            </a:pPr>
            <a:r>
              <a:rPr lang="en-US" sz="4000" b="1" dirty="0">
                <a:solidFill>
                  <a:srgbClr val="F5C125"/>
                </a:solidFill>
                <a:latin typeface="Georgia" pitchFamily="34" charset="0"/>
              </a:rPr>
              <a:t>01</a:t>
            </a:r>
          </a:p>
        </p:txBody>
      </p:sp>
      <p:sp>
        <p:nvSpPr>
          <p:cNvPr id="5" name="Text 3"/>
          <p:cNvSpPr/>
          <p:nvPr/>
        </p:nvSpPr>
        <p:spPr>
          <a:xfrm>
            <a:off x="1370000" y="512064"/>
            <a:ext cx="7226000" cy="548640"/>
          </a:xfrm>
          <a:prstGeom prst="rect">
            <a:avLst/>
          </a:prstGeom>
          <a:noFill/>
          <a:ln/>
        </p:spPr>
        <p:txBody>
          <a:bodyPr wrap="square" lIns="0" tIns="0" rIns="0" bIns="0" rtlCol="0" anchor="b"/>
          <a:lstStyle/>
          <a:p>
            <a:pPr marL="0" indent="0">
              <a:lnSpc>
                <a:spcPct val="115000"/>
              </a:lnSpc>
              <a:buNone/>
            </a:pPr>
            <a:r>
              <a:rPr lang="en-US" sz="2800" b="1" dirty="0" err="1">
                <a:solidFill>
                  <a:srgbClr val="FFFFFF"/>
                </a:solidFill>
                <a:latin typeface="Georgia" pitchFamily="34" charset="0"/>
              </a:rPr>
              <a:t>Suddha</a:t>
            </a:r>
            <a:r>
              <a:rPr lang="en-US" sz="2800" b="1" dirty="0">
                <a:solidFill>
                  <a:srgbClr val="FFFFFF"/>
                </a:solidFill>
                <a:latin typeface="Georgia" pitchFamily="34" charset="0"/>
              </a:rPr>
              <a:t> </a:t>
            </a:r>
            <a:r>
              <a:rPr lang="en-US" sz="2800" b="1" dirty="0" err="1">
                <a:solidFill>
                  <a:srgbClr val="FFFFFF"/>
                </a:solidFill>
                <a:latin typeface="Georgia" pitchFamily="34" charset="0"/>
              </a:rPr>
              <a:t>Degam</a:t>
            </a:r>
            <a:r>
              <a:rPr lang="en-US" sz="2800" b="1" dirty="0">
                <a:solidFill>
                  <a:srgbClr val="FFFFFF"/>
                </a:solidFill>
                <a:latin typeface="Georgia" pitchFamily="34" charset="0"/>
              </a:rPr>
              <a:t> </a:t>
            </a:r>
            <a:r>
              <a:rPr lang="en-US" sz="1400" dirty="0">
                <a:solidFill>
                  <a:srgbClr val="F5C125"/>
                </a:solidFill>
                <a:latin typeface="Calibri" pitchFamily="34" charset="0"/>
              </a:rPr>
              <a:t>Il Corpo Fisico Purificato</a:t>
            </a:r>
          </a:p>
        </p:txBody>
      </p:sp>
      <p:sp>
        <p:nvSpPr>
          <p:cNvPr id="6" name="Shape 5"/>
          <p:cNvSpPr/>
          <p:nvPr/>
        </p:nvSpPr>
        <p:spPr>
          <a:xfrm>
            <a:off x="548640" y="1280000"/>
            <a:ext cx="8046720" cy="3522942"/>
          </a:xfrm>
          <a:prstGeom prst="rect">
            <a:avLst/>
          </a:prstGeom>
          <a:solidFill>
            <a:srgbClr val="1E1C12"/>
          </a:solidFill>
          <a:ln w="6350">
            <a:solidFill>
              <a:srgbClr val="2A2010"/>
            </a:solidFill>
            <a:prstDash val="solid"/>
          </a:ln>
        </p:spPr>
      </p:sp>
      <p:sp>
        <p:nvSpPr>
          <p:cNvPr id="7" name="Shape 6"/>
          <p:cNvSpPr/>
          <p:nvPr/>
        </p:nvSpPr>
        <p:spPr>
          <a:xfrm>
            <a:off x="548640" y="1280000"/>
            <a:ext cx="54864" cy="3520000"/>
          </a:xfrm>
          <a:prstGeom prst="rect">
            <a:avLst/>
          </a:prstGeom>
          <a:solidFill>
            <a:srgbClr val="F5C125"/>
          </a:solidFill>
          <a:ln w="12700">
            <a:solidFill>
              <a:srgbClr val="F5C125"/>
            </a:solidFill>
            <a:prstDash val="solid"/>
          </a:ln>
        </p:spPr>
      </p:sp>
      <p:sp>
        <p:nvSpPr>
          <p:cNvPr id="8" name="Text 7"/>
          <p:cNvSpPr/>
          <p:nvPr/>
        </p:nvSpPr>
        <p:spPr>
          <a:xfrm>
            <a:off x="731520" y="1429822"/>
            <a:ext cx="7680240" cy="3373120"/>
          </a:xfrm>
          <a:prstGeom prst="rect">
            <a:avLst/>
          </a:prstGeom>
          <a:noFill/>
          <a:ln/>
        </p:spPr>
        <p:txBody>
          <a:bodyPr wrap="square" lIns="0" tIns="0" rIns="0" bIns="0" rtlCol="0" anchor="t"/>
          <a:lstStyle/>
          <a:p>
            <a:pPr marL="0" indent="0">
              <a:lnSpc>
                <a:spcPct val="155000"/>
              </a:lnSpc>
              <a:buNone/>
            </a:pPr>
            <a:r>
              <a:rPr lang="en-US" sz="1150" dirty="0">
                <a:solidFill>
                  <a:schemeClr val="bg1"/>
                </a:solidFill>
                <a:latin typeface="Calibri" pitchFamily="34" charset="0"/>
              </a:rPr>
              <a:t>Il corpo che opera al di fuori dei normali parametri biologici. Purificazione progressiva — invecchiamento, malattia e decadimento fisico che si invertono nel tempo. Nessuna ombra proiettata</a:t>
            </a:r>
          </a:p>
          <a:p>
            <a:pPr marL="0" indent="0">
              <a:lnSpc>
                <a:spcPct val="155000"/>
              </a:lnSpc>
              <a:buNone/>
            </a:pPr>
            <a:r>
              <a:rPr lang="en-US" sz="1200" b="1" i="0" dirty="0">
                <a:solidFill>
                  <a:srgbClr val="FFC000"/>
                </a:solidFill>
                <a:effectLst/>
                <a:latin typeface="Google Sans Text"/>
              </a:rPr>
              <a:t>Assenza di Escrezioni</a:t>
            </a:r>
            <a:r>
              <a:rPr lang="en-US" sz="1200" b="1" i="0" dirty="0">
                <a:solidFill>
                  <a:schemeClr val="bg1"/>
                </a:solidFill>
                <a:effectLst/>
                <a:latin typeface="Google Sans Text"/>
              </a:rPr>
              <a:t>:</a:t>
            </a:r>
            <a:r>
              <a:rPr lang="en-US" sz="1200" b="0" i="0" dirty="0">
                <a:solidFill>
                  <a:schemeClr val="bg1"/>
                </a:solidFill>
                <a:effectLst/>
                <a:latin typeface="Google Sans Text"/>
              </a:rPr>
              <a:t> Il corpo trascende i grossolani limiti biologici e </a:t>
            </a:r>
            <a:r>
              <a:rPr lang="en-US" sz="1200" b="1" i="0" dirty="0">
                <a:solidFill>
                  <a:schemeClr val="bg1"/>
                </a:solidFill>
                <a:effectLst/>
                <a:latin typeface="Google Sans Text"/>
              </a:rPr>
              <a:t>cessa di produrre qualsiasi rifiuto o secrezione</a:t>
            </a:r>
            <a:r>
              <a:rPr lang="en-US" sz="1200" b="0" i="0" dirty="0">
                <a:solidFill>
                  <a:schemeClr val="bg1"/>
                </a:solidFill>
                <a:effectLst/>
                <a:latin typeface="Google Sans Text"/>
              </a:rPr>
              <a:t>, inclusi muco, feci, urina e persino sudore.</a:t>
            </a:r>
            <a:endParaRPr lang="en-US" sz="1150" dirty="0">
              <a:solidFill>
                <a:schemeClr val="bg1"/>
              </a:solidFill>
              <a:latin typeface="Calibri" pitchFamily="34" charset="0"/>
            </a:endParaRPr>
          </a:p>
          <a:p>
            <a:pPr marL="0" indent="0">
              <a:spcBef>
                <a:spcPts val="600"/>
              </a:spcBef>
              <a:buNone/>
            </a:pPr>
            <a:r>
              <a:rPr lang="en-US" sz="1100" b="1" dirty="0" err="1">
                <a:solidFill>
                  <a:srgbClr val="F5C125"/>
                </a:solidFill>
                <a:latin typeface="Calibri" pitchFamily="34" charset="0"/>
              </a:rPr>
              <a:t>Purushottama</a:t>
            </a:r>
            <a:r>
              <a:rPr lang="en-US" sz="1100" b="1" dirty="0">
                <a:solidFill>
                  <a:srgbClr val="F5C125"/>
                </a:solidFill>
                <a:latin typeface="Calibri" pitchFamily="34" charset="0"/>
              </a:rPr>
              <a:t> Reddiar — Assistente personale</a:t>
            </a:r>
          </a:p>
          <a:p>
            <a:pPr marL="0" indent="0">
              <a:spcBef>
                <a:spcPts val="200"/>
              </a:spcBef>
              <a:buNone/>
            </a:pPr>
            <a:r>
              <a:rPr lang="en-US" sz="1100" dirty="0">
                <a:solidFill>
                  <a:schemeClr val="bg1"/>
                </a:solidFill>
                <a:latin typeface="Calibri" pitchFamily="34" charset="0"/>
              </a:rPr>
              <a:t>Servì Vallalar a Karunguzhi, Vadalur e Mettukuppam. Testimoniò nel corso degli anni la progressiva trasformazione del corpo di </a:t>
            </a:r>
            <a:r>
              <a:rPr lang="en-US" sz="1100" dirty="0" err="1">
                <a:solidFill>
                  <a:schemeClr val="bg1"/>
                </a:solidFill>
                <a:latin typeface="Calibri" pitchFamily="34" charset="0"/>
              </a:rPr>
              <a:t>Vallalar’s</a:t>
            </a:r>
            <a:r>
              <a:rPr lang="en-US" sz="1100" dirty="0">
                <a:solidFill>
                  <a:schemeClr val="bg1"/>
                </a:solidFill>
                <a:latin typeface="Calibri" pitchFamily="34" charset="0"/>
              </a:rPr>
              <a:t>. La pelle che tornava alla morbidezza di un neonato, il declino fisico che si invertiva anziché avanzare.</a:t>
            </a:r>
          </a:p>
          <a:p>
            <a:pPr marL="0" indent="0">
              <a:spcBef>
                <a:spcPts val="600"/>
              </a:spcBef>
              <a:buNone/>
            </a:pPr>
            <a:r>
              <a:rPr lang="en-US" sz="1100" b="1" dirty="0">
                <a:solidFill>
                  <a:srgbClr val="F5C125"/>
                </a:solidFill>
                <a:latin typeface="Calibri" pitchFamily="34" charset="0"/>
              </a:rPr>
              <a:t>Ayyasamy Pillai — Cuddalore</a:t>
            </a:r>
          </a:p>
          <a:p>
            <a:pPr marL="0" indent="0">
              <a:spcBef>
                <a:spcPts val="200"/>
              </a:spcBef>
              <a:buNone/>
            </a:pPr>
            <a:r>
              <a:rPr lang="en-US" sz="1100" dirty="0">
                <a:solidFill>
                  <a:schemeClr val="bg1"/>
                </a:solidFill>
                <a:latin typeface="Calibri" pitchFamily="34" charset="0"/>
              </a:rPr>
              <a:t>In piedi accanto a Vallalar alla luce diretta del sole, guardò a terra e vide la propria ombra sul terreno. Vallalar non proiettava ombra. Il corpo era diventato permeato di luce interiore. Non più completamente opaco al sole.</a:t>
            </a:r>
          </a:p>
        </p:txBody>
      </p:sp>
      <p:sp>
        <p:nvSpPr>
          <p:cNvPr id="9" name="Text 5">
            <a:extLst>
              <a:ext uri="{FF2B5EF4-FFF2-40B4-BE49-F238E27FC236}">
                <a16:creationId xmlns:a16="http://schemas.microsoft.com/office/drawing/2014/main" id="{BF8AB2F2-7CED-6498-C18C-6217262A2D99}"/>
              </a:ext>
            </a:extLst>
          </p:cNvPr>
          <p:cNvSpPr/>
          <p:nvPr/>
        </p:nvSpPr>
        <p:spPr>
          <a:xfrm>
            <a:off x="786384" y="4055364"/>
            <a:ext cx="6421902" cy="384048"/>
          </a:xfrm>
          <a:prstGeom prst="rect">
            <a:avLst/>
          </a:prstGeom>
          <a:noFill/>
          <a:ln/>
        </p:spPr>
        <p:txBody>
          <a:bodyPr wrap="square" lIns="0" tIns="0" rIns="0" bIns="0" rtlCol="0" anchor="ctr"/>
          <a:lstStyle/>
          <a:p>
            <a:pPr marL="0" indent="0">
              <a:lnSpc>
                <a:spcPct val="140000"/>
              </a:lnSpc>
              <a:buNone/>
            </a:pPr>
            <a:r>
              <a:rPr lang="en-US" sz="1300" i="1" dirty="0">
                <a:solidFill>
                  <a:srgbClr val="FFC000"/>
                </a:solidFill>
                <a:latin typeface="Georgia" pitchFamily="34" charset="0"/>
              </a:rPr>
              <a:t>“Le miserabili rughe sono scomparse. Le ossa e i tendini sono diventati flessibili.”</a:t>
            </a:r>
          </a:p>
          <a:p>
            <a:pPr marL="0" indent="0">
              <a:buNone/>
            </a:pPr>
            <a:r>
              <a:rPr lang="en-US" sz="900" dirty="0">
                <a:solidFill>
                  <a:schemeClr val="bg1"/>
                </a:solidFill>
                <a:latin typeface="Calibri" pitchFamily="34" charset="0"/>
              </a:rPr>
              <a:t>— Ramalinga Swamigal, Thiruarutpa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6">
    <p:bg>
      <p:bgPr>
        <a:solidFill>
          <a:srgbClr val="FFFBEE"/>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DD521F"/>
          </a:solidFill>
          <a:ln w="12700">
            <a:solidFill>
              <a:srgbClr val="DD521F"/>
            </a:solidFill>
            <a:prstDash val="solid"/>
          </a:ln>
        </p:spPr>
      </p:sp>
      <p:sp>
        <p:nvSpPr>
          <p:cNvPr id="3" name="Text 1"/>
          <p:cNvSpPr/>
          <p:nvPr/>
        </p:nvSpPr>
        <p:spPr>
          <a:xfrm>
            <a:off x="548640" y="256032"/>
            <a:ext cx="8229600" cy="201168"/>
          </a:xfrm>
          <a:prstGeom prst="rect">
            <a:avLst/>
          </a:prstGeom>
          <a:noFill/>
          <a:ln/>
        </p:spPr>
        <p:txBody>
          <a:bodyPr wrap="square" lIns="0" tIns="0" rIns="0" bIns="0" rtlCol="0" anchor="ctr"/>
          <a:lstStyle/>
          <a:p>
            <a:pPr marL="0" indent="0">
              <a:buNone/>
            </a:pPr>
            <a:r>
              <a:rPr lang="en-US" sz="850" b="1" kern="0" spc="500" dirty="0">
                <a:solidFill>
                  <a:srgbClr val="B93720"/>
                </a:solidFill>
                <a:latin typeface="Calibri" pitchFamily="34" charset="0"/>
                <a:ea typeface="Calibri" pitchFamily="34" charset="-122"/>
                <a:cs typeface="Calibri" pitchFamily="34" charset="-120"/>
              </a:rPr>
              <a:t>1867  ·  VADALUR, TAMIL NADU  ·  SATHYA DHARMA SALAI</a:t>
            </a:r>
            <a:endParaRPr lang="en-US" sz="850" dirty="0"/>
          </a:p>
        </p:txBody>
      </p:sp>
      <p:sp>
        <p:nvSpPr>
          <p:cNvPr id="4" name="Text 2"/>
          <p:cNvSpPr/>
          <p:nvPr/>
        </p:nvSpPr>
        <p:spPr>
          <a:xfrm>
            <a:off x="386860" y="553212"/>
            <a:ext cx="5169877" cy="960120"/>
          </a:xfrm>
          <a:prstGeom prst="rect">
            <a:avLst/>
          </a:prstGeom>
          <a:noFill/>
          <a:ln/>
        </p:spPr>
        <p:txBody>
          <a:bodyPr wrap="square" lIns="0" tIns="0" rIns="0" bIns="0" rtlCol="0" anchor="ctr"/>
          <a:lstStyle/>
          <a:p>
            <a:pPr marL="0" indent="0">
              <a:lnSpc>
                <a:spcPct val="128000"/>
              </a:lnSpc>
              <a:buNone/>
            </a:pPr>
            <a:r>
              <a:rPr lang="en-US" sz="2400" b="1" dirty="0">
                <a:solidFill>
                  <a:srgbClr val="1A1A1A"/>
                </a:solidFill>
                <a:latin typeface="Georgia" pitchFamily="34" charset="0"/>
                <a:ea typeface="Georgia" pitchFamily="34" charset="-122"/>
                <a:cs typeface="Georgia" pitchFamily="34" charset="-120"/>
              </a:rPr>
              <a:t>Un pasto gratuito.</a:t>
            </a:r>
            <a:r>
              <a:rPr lang="en-US" sz="2400" dirty="0"/>
              <a:t> </a:t>
            </a:r>
            <a:r>
              <a:rPr lang="en-US" sz="2400" b="1" dirty="0">
                <a:solidFill>
                  <a:srgbClr val="1A1A1A"/>
                </a:solidFill>
                <a:latin typeface="Georgia" pitchFamily="34" charset="0"/>
                <a:ea typeface="Georgia" pitchFamily="34" charset="-122"/>
                <a:cs typeface="Georgia" pitchFamily="34" charset="-120"/>
              </a:rPr>
              <a:t>Per chiunque. </a:t>
            </a:r>
          </a:p>
          <a:p>
            <a:pPr marL="0" indent="0">
              <a:lnSpc>
                <a:spcPct val="128000"/>
              </a:lnSpc>
              <a:buNone/>
            </a:pPr>
            <a:r>
              <a:rPr lang="en-US" sz="2400" b="1" dirty="0">
                <a:solidFill>
                  <a:srgbClr val="1A1A1A"/>
                </a:solidFill>
                <a:latin typeface="Georgia" pitchFamily="34" charset="0"/>
                <a:ea typeface="Georgia" pitchFamily="34" charset="-122"/>
                <a:cs typeface="Georgia" pitchFamily="34" charset="-120"/>
              </a:rPr>
              <a:t>Nessuna condizione.</a:t>
            </a:r>
            <a:endParaRPr lang="en-US" sz="2400" dirty="0"/>
          </a:p>
        </p:txBody>
      </p:sp>
      <p:sp>
        <p:nvSpPr>
          <p:cNvPr id="5" name="Text 3"/>
          <p:cNvSpPr/>
          <p:nvPr/>
        </p:nvSpPr>
        <p:spPr>
          <a:xfrm>
            <a:off x="548640" y="1708521"/>
            <a:ext cx="4846320" cy="2103120"/>
          </a:xfrm>
          <a:prstGeom prst="rect">
            <a:avLst/>
          </a:prstGeom>
          <a:noFill/>
          <a:ln/>
        </p:spPr>
        <p:txBody>
          <a:bodyPr wrap="square" lIns="0" tIns="0" rIns="0" bIns="0" rtlCol="0" anchor="ctr"/>
          <a:lstStyle/>
          <a:p>
            <a:pPr marL="0" indent="0">
              <a:lnSpc>
                <a:spcPct val="165000"/>
              </a:lnSpc>
              <a:buNone/>
            </a:pPr>
            <a:r>
              <a:rPr lang="en-US" sz="1200" dirty="0">
                <a:solidFill>
                  <a:srgbClr val="555555"/>
                </a:solidFill>
                <a:latin typeface="Calibri" pitchFamily="34" charset="0"/>
                <a:ea typeface="Calibri" pitchFamily="34" charset="-122"/>
                <a:cs typeface="Calibri" pitchFamily="34" charset="-120"/>
              </a:rPr>
              <a:t>Nel 1867, Vallalar aprì la Cucina Sathya Dharma Salai e nutrì chiunque vi entrasse. Indipendentemente da casta, religione, condizione socio-economica ecc. La chiamò </a:t>
            </a:r>
            <a:r>
              <a:rPr lang="en-US" sz="1200" i="1" dirty="0">
                <a:solidFill>
                  <a:srgbClr val="555555"/>
                </a:solidFill>
                <a:latin typeface="Calibri" pitchFamily="34" charset="0"/>
                <a:ea typeface="Calibri" pitchFamily="34" charset="-122"/>
                <a:cs typeface="Calibri" pitchFamily="34" charset="-120"/>
              </a:rPr>
              <a:t>Para Jeeva </a:t>
            </a:r>
            <a:r>
              <a:rPr lang="en-US" sz="1200" i="1" dirty="0" err="1">
                <a:solidFill>
                  <a:srgbClr val="555555"/>
                </a:solidFill>
                <a:latin typeface="Calibri" pitchFamily="34" charset="0"/>
                <a:ea typeface="Calibri" pitchFamily="34" charset="-122"/>
                <a:cs typeface="Calibri" pitchFamily="34" charset="-120"/>
              </a:rPr>
              <a:t>Karunyam</a:t>
            </a:r>
            <a:r>
              <a:rPr lang="en-US" sz="1200" i="1" dirty="0">
                <a:solidFill>
                  <a:srgbClr val="555555"/>
                </a:solidFill>
                <a:latin typeface="Calibri" pitchFamily="34" charset="0"/>
                <a:ea typeface="Calibri" pitchFamily="34" charset="-122"/>
                <a:cs typeface="Calibri" pitchFamily="34" charset="-120"/>
              </a:rPr>
              <a:t> ,</a:t>
            </a:r>
            <a:r>
              <a:rPr lang="en-US" sz="1200" dirty="0">
                <a:solidFill>
                  <a:srgbClr val="555555"/>
                </a:solidFill>
                <a:latin typeface="Calibri" pitchFamily="34" charset="0"/>
                <a:ea typeface="Calibri" pitchFamily="34" charset="-122"/>
                <a:cs typeface="Calibri" pitchFamily="34" charset="-120"/>
              </a:rPr>
              <a:t> l'atto primario di compassione di rimuovere il fuoco della fame e della morte. Perché non puoi concentrarti sulla tua anima quando soffri per la fame. La cucina funziona ancora oggi grazie alle donazioni ricevute.</a:t>
            </a:r>
            <a:endParaRPr lang="en-US" sz="1200" dirty="0"/>
          </a:p>
        </p:txBody>
      </p:sp>
      <p:sp>
        <p:nvSpPr>
          <p:cNvPr id="6" name="Text 4"/>
          <p:cNvSpPr/>
          <p:nvPr/>
        </p:nvSpPr>
        <p:spPr>
          <a:xfrm>
            <a:off x="548639" y="3720201"/>
            <a:ext cx="4846320" cy="566928"/>
          </a:xfrm>
          <a:prstGeom prst="rect">
            <a:avLst/>
          </a:prstGeom>
          <a:noFill/>
          <a:ln/>
        </p:spPr>
        <p:txBody>
          <a:bodyPr wrap="square" lIns="0" tIns="0" rIns="0" bIns="0" rtlCol="0" anchor="ctr"/>
          <a:lstStyle/>
          <a:p>
            <a:pPr marL="0" indent="0">
              <a:lnSpc>
                <a:spcPct val="140000"/>
              </a:lnSpc>
              <a:buNone/>
            </a:pPr>
            <a:r>
              <a:rPr lang="en-US" sz="1500" b="1" dirty="0">
                <a:solidFill>
                  <a:srgbClr val="1A1A1A"/>
                </a:solidFill>
                <a:latin typeface="Georgia" pitchFamily="34" charset="0"/>
                <a:ea typeface="Georgia" pitchFamily="34" charset="-122"/>
                <a:cs typeface="Georgia" pitchFamily="34" charset="-120"/>
              </a:rPr>
              <a:t>La prova che donando liberamente, arriva di più.</a:t>
            </a:r>
            <a:endParaRPr lang="en-US" sz="1500" dirty="0"/>
          </a:p>
        </p:txBody>
      </p:sp>
      <p:pic>
        <p:nvPicPr>
          <p:cNvPr id="7" name="Image 0" descr="preencoded.png"/>
          <p:cNvPicPr>
            <a:picLocks noChangeAspect="1"/>
          </p:cNvPicPr>
          <p:nvPr/>
        </p:nvPicPr>
        <p:blipFill>
          <a:blip r:embed="rId3"/>
          <a:srcRect/>
          <a:stretch/>
        </p:blipFill>
        <p:spPr>
          <a:xfrm>
            <a:off x="5669280" y="654800"/>
            <a:ext cx="2715065" cy="2024391"/>
          </a:xfrm>
          <a:prstGeom prst="rect">
            <a:avLst/>
          </a:prstGeom>
        </p:spPr>
      </p:pic>
      <p:sp>
        <p:nvSpPr>
          <p:cNvPr id="8" name="Text 5"/>
          <p:cNvSpPr/>
          <p:nvPr/>
        </p:nvSpPr>
        <p:spPr>
          <a:xfrm>
            <a:off x="5669280" y="2697480"/>
            <a:ext cx="3127248" cy="201168"/>
          </a:xfrm>
          <a:prstGeom prst="rect">
            <a:avLst/>
          </a:prstGeom>
          <a:noFill/>
          <a:ln/>
        </p:spPr>
        <p:txBody>
          <a:bodyPr wrap="square" lIns="0" tIns="0" rIns="0" bIns="0" rtlCol="0" anchor="ctr"/>
          <a:lstStyle/>
          <a:p>
            <a:pPr marL="0" indent="0" algn="ctr">
              <a:buNone/>
            </a:pPr>
            <a:r>
              <a:rPr lang="en-US" sz="900" b="1" i="1" dirty="0">
                <a:latin typeface="Calibri" pitchFamily="34" charset="0"/>
                <a:ea typeface="Calibri" pitchFamily="34" charset="-122"/>
                <a:cs typeface="Calibri" pitchFamily="34" charset="-120"/>
              </a:rPr>
              <a:t>Sathya Dharma Salai — Vadalur, Tamil Nadu</a:t>
            </a:r>
            <a:endParaRPr lang="en-US" sz="900" b="1" dirty="0"/>
          </a:p>
        </p:txBody>
      </p:sp>
      <p:sp>
        <p:nvSpPr>
          <p:cNvPr id="9" name="Text 6"/>
          <p:cNvSpPr/>
          <p:nvPr/>
        </p:nvSpPr>
        <p:spPr>
          <a:xfrm>
            <a:off x="5669280" y="2999232"/>
            <a:ext cx="1097280" cy="411480"/>
          </a:xfrm>
          <a:prstGeom prst="rect">
            <a:avLst/>
          </a:prstGeom>
          <a:noFill/>
          <a:ln/>
        </p:spPr>
        <p:txBody>
          <a:bodyPr wrap="square" lIns="0" tIns="0" rIns="0" bIns="0" rtlCol="0" anchor="ctr"/>
          <a:lstStyle/>
          <a:p>
            <a:pPr marL="0" indent="0" algn="r">
              <a:buNone/>
            </a:pPr>
            <a:r>
              <a:rPr lang="en-US" sz="1800" b="1" dirty="0">
                <a:solidFill>
                  <a:srgbClr val="DD521F"/>
                </a:solidFill>
                <a:latin typeface="Georgia" pitchFamily="34" charset="0"/>
                <a:ea typeface="Georgia" pitchFamily="34" charset="-122"/>
                <a:cs typeface="Georgia" pitchFamily="34" charset="-120"/>
              </a:rPr>
              <a:t>1867  </a:t>
            </a:r>
            <a:endParaRPr lang="en-US" sz="1800" dirty="0"/>
          </a:p>
        </p:txBody>
      </p:sp>
      <p:sp>
        <p:nvSpPr>
          <p:cNvPr id="10" name="Text 7"/>
          <p:cNvSpPr/>
          <p:nvPr/>
        </p:nvSpPr>
        <p:spPr>
          <a:xfrm>
            <a:off x="6839712" y="3035808"/>
            <a:ext cx="1920240" cy="347472"/>
          </a:xfrm>
          <a:prstGeom prst="rect">
            <a:avLst/>
          </a:prstGeom>
          <a:noFill/>
          <a:ln/>
        </p:spPr>
        <p:txBody>
          <a:bodyPr wrap="square" lIns="0" tIns="0" rIns="0" bIns="0" rtlCol="0" anchor="ctr"/>
          <a:lstStyle/>
          <a:p>
            <a:pPr marL="0" indent="0">
              <a:buNone/>
            </a:pPr>
            <a:r>
              <a:rPr lang="en-US" sz="1000" dirty="0">
                <a:latin typeface="Calibri" pitchFamily="34" charset="0"/>
                <a:ea typeface="Calibri" pitchFamily="34" charset="-122"/>
                <a:cs typeface="Calibri" pitchFamily="34" charset="-120"/>
              </a:rPr>
              <a:t>Fondato</a:t>
            </a:r>
            <a:endParaRPr lang="en-US" sz="1000" dirty="0"/>
          </a:p>
        </p:txBody>
      </p:sp>
      <p:sp>
        <p:nvSpPr>
          <p:cNvPr id="11" name="Text 8"/>
          <p:cNvSpPr/>
          <p:nvPr/>
        </p:nvSpPr>
        <p:spPr>
          <a:xfrm>
            <a:off x="5669280" y="3502152"/>
            <a:ext cx="1097280" cy="411480"/>
          </a:xfrm>
          <a:prstGeom prst="rect">
            <a:avLst/>
          </a:prstGeom>
          <a:noFill/>
          <a:ln/>
        </p:spPr>
        <p:txBody>
          <a:bodyPr wrap="square" lIns="0" tIns="0" rIns="0" bIns="0" rtlCol="0" anchor="ctr"/>
          <a:lstStyle/>
          <a:p>
            <a:pPr marL="0" indent="0" algn="r">
              <a:buNone/>
            </a:pPr>
            <a:r>
              <a:rPr lang="en-US" sz="1800" b="1" dirty="0">
                <a:solidFill>
                  <a:srgbClr val="DD521F"/>
                </a:solidFill>
                <a:latin typeface="Georgia" pitchFamily="34" charset="0"/>
                <a:ea typeface="Georgia" pitchFamily="34" charset="-122"/>
                <a:cs typeface="Georgia" pitchFamily="34" charset="-120"/>
              </a:rPr>
              <a:t>150+  </a:t>
            </a:r>
            <a:endParaRPr lang="en-US" sz="1800" dirty="0"/>
          </a:p>
        </p:txBody>
      </p:sp>
      <p:sp>
        <p:nvSpPr>
          <p:cNvPr id="12" name="Text 9"/>
          <p:cNvSpPr/>
          <p:nvPr/>
        </p:nvSpPr>
        <p:spPr>
          <a:xfrm>
            <a:off x="6839712" y="3538728"/>
            <a:ext cx="1920240" cy="347472"/>
          </a:xfrm>
          <a:prstGeom prst="rect">
            <a:avLst/>
          </a:prstGeom>
          <a:noFill/>
          <a:ln/>
        </p:spPr>
        <p:txBody>
          <a:bodyPr wrap="square" lIns="0" tIns="0" rIns="0" bIns="0" rtlCol="0" anchor="ctr"/>
          <a:lstStyle/>
          <a:p>
            <a:pPr marL="0" indent="0">
              <a:buNone/>
            </a:pPr>
            <a:r>
              <a:rPr lang="en-US" sz="1000" dirty="0">
                <a:latin typeface="Calibri" pitchFamily="34" charset="0"/>
                <a:ea typeface="Calibri" pitchFamily="34" charset="-122"/>
                <a:cs typeface="Calibri" pitchFamily="34" charset="-120"/>
              </a:rPr>
              <a:t>Anni consecutivi</a:t>
            </a:r>
            <a:endParaRPr lang="en-US" sz="1000" dirty="0"/>
          </a:p>
        </p:txBody>
      </p:sp>
      <p:sp>
        <p:nvSpPr>
          <p:cNvPr id="13" name="Text 10"/>
          <p:cNvSpPr/>
          <p:nvPr/>
        </p:nvSpPr>
        <p:spPr>
          <a:xfrm>
            <a:off x="5669280" y="4005072"/>
            <a:ext cx="1097280" cy="411480"/>
          </a:xfrm>
          <a:prstGeom prst="rect">
            <a:avLst/>
          </a:prstGeom>
          <a:noFill/>
          <a:ln/>
        </p:spPr>
        <p:txBody>
          <a:bodyPr wrap="square" lIns="0" tIns="0" rIns="0" bIns="0" rtlCol="0" anchor="ctr"/>
          <a:lstStyle/>
          <a:p>
            <a:pPr marL="0" indent="0" algn="r">
              <a:buNone/>
            </a:pPr>
            <a:r>
              <a:rPr lang="en-US" sz="1800" b="1" dirty="0">
                <a:solidFill>
                  <a:srgbClr val="DD521F"/>
                </a:solidFill>
                <a:latin typeface="Georgia" pitchFamily="34" charset="0"/>
                <a:ea typeface="Georgia" pitchFamily="34" charset="-122"/>
                <a:cs typeface="Georgia" pitchFamily="34" charset="-120"/>
              </a:rPr>
              <a:t>365  </a:t>
            </a:r>
            <a:endParaRPr lang="en-US" sz="1800" dirty="0"/>
          </a:p>
        </p:txBody>
      </p:sp>
      <p:sp>
        <p:nvSpPr>
          <p:cNvPr id="14" name="Text 11"/>
          <p:cNvSpPr/>
          <p:nvPr/>
        </p:nvSpPr>
        <p:spPr>
          <a:xfrm>
            <a:off x="6839712" y="4041648"/>
            <a:ext cx="1920240" cy="347472"/>
          </a:xfrm>
          <a:prstGeom prst="rect">
            <a:avLst/>
          </a:prstGeom>
          <a:noFill/>
          <a:ln/>
        </p:spPr>
        <p:txBody>
          <a:bodyPr wrap="square" lIns="0" tIns="0" rIns="0" bIns="0" rtlCol="0" anchor="ctr"/>
          <a:lstStyle/>
          <a:p>
            <a:pPr marL="0" indent="0">
              <a:buNone/>
            </a:pPr>
            <a:r>
              <a:rPr lang="en-US" sz="1000" dirty="0">
                <a:latin typeface="Calibri" pitchFamily="34" charset="0"/>
                <a:ea typeface="Calibri" pitchFamily="34" charset="-122"/>
                <a:cs typeface="Calibri" pitchFamily="34" charset="-120"/>
              </a:rPr>
              <a:t>Giorni/anno</a:t>
            </a:r>
            <a:endParaRPr lang="en-US" sz="1000" dirty="0"/>
          </a:p>
        </p:txBody>
      </p:sp>
      <p:sp>
        <p:nvSpPr>
          <p:cNvPr id="15" name="Text 12"/>
          <p:cNvSpPr/>
          <p:nvPr/>
        </p:nvSpPr>
        <p:spPr>
          <a:xfrm>
            <a:off x="5669280" y="4507992"/>
            <a:ext cx="1097280" cy="411480"/>
          </a:xfrm>
          <a:prstGeom prst="rect">
            <a:avLst/>
          </a:prstGeom>
          <a:noFill/>
          <a:ln/>
        </p:spPr>
        <p:txBody>
          <a:bodyPr wrap="square" lIns="0" tIns="0" rIns="0" bIns="0" rtlCol="0" anchor="ctr"/>
          <a:lstStyle/>
          <a:p>
            <a:pPr marL="0" indent="0" algn="r">
              <a:buNone/>
            </a:pPr>
            <a:r>
              <a:rPr lang="en-US" sz="1800" b="1" dirty="0">
                <a:solidFill>
                  <a:srgbClr val="DD521F"/>
                </a:solidFill>
                <a:latin typeface="Georgia" pitchFamily="34" charset="0"/>
                <a:ea typeface="Georgia" pitchFamily="34" charset="-122"/>
                <a:cs typeface="Georgia" pitchFamily="34" charset="-120"/>
              </a:rPr>
              <a:t>₹0  </a:t>
            </a:r>
            <a:endParaRPr lang="en-US" sz="1800" dirty="0"/>
          </a:p>
        </p:txBody>
      </p:sp>
      <p:sp>
        <p:nvSpPr>
          <p:cNvPr id="16" name="Text 13"/>
          <p:cNvSpPr/>
          <p:nvPr/>
        </p:nvSpPr>
        <p:spPr>
          <a:xfrm>
            <a:off x="6839712" y="4544568"/>
            <a:ext cx="1920240" cy="347472"/>
          </a:xfrm>
          <a:prstGeom prst="rect">
            <a:avLst/>
          </a:prstGeom>
          <a:noFill/>
          <a:ln/>
        </p:spPr>
        <p:txBody>
          <a:bodyPr wrap="square" lIns="0" tIns="0" rIns="0" bIns="0" rtlCol="0" anchor="ctr"/>
          <a:lstStyle/>
          <a:p>
            <a:pPr marL="0" indent="0">
              <a:buNone/>
            </a:pPr>
            <a:r>
              <a:rPr lang="en-US" sz="1000" dirty="0">
                <a:latin typeface="Calibri" pitchFamily="34" charset="0"/>
                <a:ea typeface="Calibri" pitchFamily="34" charset="-122"/>
                <a:cs typeface="Calibri" pitchFamily="34" charset="-120"/>
              </a:rPr>
              <a:t>Alla porta</a:t>
            </a:r>
            <a:endParaRPr lang="en-US" sz="1000" dirty="0"/>
          </a:p>
        </p:txBody>
      </p:sp>
      <p:sp>
        <p:nvSpPr>
          <p:cNvPr id="17" name="Text 14"/>
          <p:cNvSpPr/>
          <p:nvPr/>
        </p:nvSpPr>
        <p:spPr>
          <a:xfrm>
            <a:off x="0" y="4892040"/>
            <a:ext cx="9144000" cy="182880"/>
          </a:xfrm>
          <a:prstGeom prst="rect">
            <a:avLst/>
          </a:prstGeom>
          <a:noFill/>
          <a:ln/>
        </p:spPr>
        <p:txBody>
          <a:bodyPr wrap="square" lIns="0" tIns="0" rIns="0" bIns="0" rtlCol="0" anchor="ctr"/>
          <a:lstStyle/>
          <a:p>
            <a:pPr marL="0" indent="0" algn="ctr">
              <a:buNone/>
            </a:pPr>
            <a:r>
              <a:rPr lang="en-US" sz="750" dirty="0">
                <a:solidFill>
                  <a:srgbClr val="AAAAAA"/>
                </a:solidFill>
                <a:latin typeface="Calibri" pitchFamily="34" charset="0"/>
                <a:ea typeface="Calibri" pitchFamily="34" charset="-122"/>
                <a:cs typeface="Calibri" pitchFamily="34" charset="-120"/>
              </a:rPr>
              <a:t>sanmarkkamlife.org</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1">
    <p:bg>
      <p:bgPr>
        <a:solidFill>
          <a:srgbClr val="FFFBEE"/>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C125"/>
          </a:solidFill>
          <a:ln w="12700">
            <a:solidFill>
              <a:srgbClr val="F5C125"/>
            </a:solidFill>
            <a:prstDash val="solid"/>
          </a:ln>
        </p:spPr>
      </p:sp>
      <p:sp>
        <p:nvSpPr>
          <p:cNvPr id="3" name="Text 1"/>
          <p:cNvSpPr/>
          <p:nvPr/>
        </p:nvSpPr>
        <p:spPr>
          <a:xfrm>
            <a:off x="548640" y="256032"/>
            <a:ext cx="8229600" cy="201168"/>
          </a:xfrm>
          <a:prstGeom prst="rect">
            <a:avLst/>
          </a:prstGeom>
          <a:noFill/>
          <a:ln/>
        </p:spPr>
        <p:txBody>
          <a:bodyPr wrap="square" lIns="0" tIns="0" rIns="0" bIns="0" rtlCol="0" anchor="ctr"/>
          <a:lstStyle/>
          <a:p>
            <a:pPr marL="0" indent="0">
              <a:buNone/>
            </a:pPr>
            <a:r>
              <a:rPr lang="en-US" sz="850" b="1" kern="0" spc="500" dirty="0">
                <a:solidFill>
                  <a:srgbClr val="B93720"/>
                </a:solidFill>
                <a:latin typeface="Calibri" pitchFamily="34" charset="0"/>
                <a:ea typeface="Calibri" pitchFamily="34" charset="-122"/>
                <a:cs typeface="Calibri" pitchFamily="34" charset="-120"/>
              </a:rPr>
              <a:t>IL PERCORSO  ·  SAMARASA SUDDHA SANMARKKAM</a:t>
            </a:r>
            <a:endParaRPr lang="en-US" sz="850" dirty="0"/>
          </a:p>
        </p:txBody>
      </p:sp>
      <p:sp>
        <p:nvSpPr>
          <p:cNvPr id="4" name="Text 2"/>
          <p:cNvSpPr/>
          <p:nvPr/>
        </p:nvSpPr>
        <p:spPr>
          <a:xfrm>
            <a:off x="548640" y="566928"/>
            <a:ext cx="8229600" cy="594360"/>
          </a:xfrm>
          <a:prstGeom prst="rect">
            <a:avLst/>
          </a:prstGeom>
          <a:noFill/>
          <a:ln/>
        </p:spPr>
        <p:txBody>
          <a:bodyPr wrap="square" lIns="0" tIns="0" rIns="0" bIns="0" rtlCol="0" anchor="ctr"/>
          <a:lstStyle/>
          <a:p>
            <a:pPr marL="0" indent="0">
              <a:buNone/>
            </a:pPr>
            <a:r>
              <a:rPr lang="en-US" sz="2800" b="1" dirty="0">
                <a:solidFill>
                  <a:srgbClr val="1A1A1A"/>
                </a:solidFill>
                <a:latin typeface="Georgia" pitchFamily="34" charset="0"/>
                <a:ea typeface="Georgia" pitchFamily="34" charset="-122"/>
                <a:cs typeface="Georgia" pitchFamily="34" charset="-120"/>
              </a:rPr>
              <a:t>I 3 Pilastri di </a:t>
            </a:r>
            <a:r>
              <a:rPr lang="en-US" sz="2800" b="1" dirty="0" err="1">
                <a:solidFill>
                  <a:srgbClr val="1A1A1A"/>
                </a:solidFill>
                <a:latin typeface="Georgia" pitchFamily="34" charset="0"/>
                <a:ea typeface="Georgia" pitchFamily="34" charset="-122"/>
                <a:cs typeface="Georgia" pitchFamily="34" charset="-120"/>
              </a:rPr>
              <a:t>Suddha</a:t>
            </a:r>
            <a:r>
              <a:rPr lang="en-US" sz="2800" b="1" dirty="0">
                <a:solidFill>
                  <a:srgbClr val="1A1A1A"/>
                </a:solidFill>
                <a:latin typeface="Georgia" pitchFamily="34" charset="0"/>
                <a:ea typeface="Georgia" pitchFamily="34" charset="-122"/>
                <a:cs typeface="Georgia" pitchFamily="34" charset="-120"/>
              </a:rPr>
              <a:t> </a:t>
            </a:r>
            <a:r>
              <a:rPr lang="en-US" sz="2800" b="1" dirty="0" err="1">
                <a:solidFill>
                  <a:srgbClr val="1A1A1A"/>
                </a:solidFill>
                <a:latin typeface="Georgia" pitchFamily="34" charset="0"/>
                <a:ea typeface="Georgia" pitchFamily="34" charset="-122"/>
                <a:cs typeface="Georgia" pitchFamily="34" charset="-120"/>
              </a:rPr>
              <a:t>Sanmarkkam</a:t>
            </a:r>
            <a:endParaRPr lang="en-US" sz="2800" dirty="0"/>
          </a:p>
        </p:txBody>
      </p:sp>
      <p:sp>
        <p:nvSpPr>
          <p:cNvPr id="5" name="Text 3"/>
          <p:cNvSpPr/>
          <p:nvPr/>
        </p:nvSpPr>
        <p:spPr>
          <a:xfrm>
            <a:off x="548640" y="1188720"/>
            <a:ext cx="7772400" cy="384048"/>
          </a:xfrm>
          <a:prstGeom prst="rect">
            <a:avLst/>
          </a:prstGeom>
          <a:noFill/>
          <a:ln/>
        </p:spPr>
        <p:txBody>
          <a:bodyPr wrap="square" lIns="0" tIns="0" rIns="0" bIns="0" rtlCol="0" anchor="ctr"/>
          <a:lstStyle/>
          <a:p>
            <a:pPr marL="0" indent="0">
              <a:buNone/>
            </a:pPr>
            <a:r>
              <a:rPr lang="en-US" sz="1300" dirty="0">
                <a:latin typeface="Calibri" pitchFamily="34" charset="0"/>
                <a:ea typeface="Calibri" pitchFamily="34" charset="-122"/>
                <a:cs typeface="Calibri" pitchFamily="34" charset="-120"/>
              </a:rPr>
              <a:t>Una comunità di eguali, che cammina su un percorso puro, verso la liberazione di tutti gli esseri viventi dalla sofferenza.</a:t>
            </a:r>
            <a:endParaRPr lang="en-US" sz="1300" dirty="0"/>
          </a:p>
        </p:txBody>
      </p:sp>
      <p:sp>
        <p:nvSpPr>
          <p:cNvPr id="6" name="Shape 4"/>
          <p:cNvSpPr/>
          <p:nvPr/>
        </p:nvSpPr>
        <p:spPr>
          <a:xfrm>
            <a:off x="347472" y="1755648"/>
            <a:ext cx="2761488" cy="3063240"/>
          </a:xfrm>
          <a:prstGeom prst="rect">
            <a:avLst/>
          </a:prstGeom>
          <a:solidFill>
            <a:srgbClr val="FFFFFF"/>
          </a:solidFill>
          <a:ln w="9525">
            <a:solidFill>
              <a:srgbClr val="E0D8B0"/>
            </a:solidFill>
            <a:prstDash val="solid"/>
          </a:ln>
          <a:effectLst>
            <a:outerShdw blurRad="101600" dist="25400" dir="8100000" algn="bl" rotWithShape="0">
              <a:srgbClr val="000000">
                <a:alpha val="6000"/>
              </a:srgbClr>
            </a:outerShdw>
          </a:effectLst>
        </p:spPr>
      </p:sp>
      <p:sp>
        <p:nvSpPr>
          <p:cNvPr id="7" name="Shape 5"/>
          <p:cNvSpPr/>
          <p:nvPr/>
        </p:nvSpPr>
        <p:spPr>
          <a:xfrm>
            <a:off x="347472" y="1755648"/>
            <a:ext cx="2761488" cy="64008"/>
          </a:xfrm>
          <a:prstGeom prst="rect">
            <a:avLst/>
          </a:prstGeom>
          <a:solidFill>
            <a:srgbClr val="F5C125"/>
          </a:solidFill>
          <a:ln w="12700">
            <a:solidFill>
              <a:srgbClr val="F5C125"/>
            </a:solidFill>
            <a:prstDash val="solid"/>
          </a:ln>
        </p:spPr>
      </p:sp>
      <p:sp>
        <p:nvSpPr>
          <p:cNvPr id="8" name="Text 6"/>
          <p:cNvSpPr/>
          <p:nvPr/>
        </p:nvSpPr>
        <p:spPr>
          <a:xfrm>
            <a:off x="512064" y="1938528"/>
            <a:ext cx="2450592" cy="658368"/>
          </a:xfrm>
          <a:prstGeom prst="rect">
            <a:avLst/>
          </a:prstGeom>
          <a:noFill/>
          <a:ln/>
        </p:spPr>
        <p:txBody>
          <a:bodyPr wrap="square" lIns="0" tIns="0" rIns="0" bIns="0" rtlCol="0" anchor="ctr"/>
          <a:lstStyle/>
          <a:p>
            <a:pPr marL="0" indent="0">
              <a:lnSpc>
                <a:spcPct val="128000"/>
              </a:lnSpc>
              <a:buNone/>
            </a:pPr>
            <a:r>
              <a:rPr lang="en-US" sz="1350" b="1" dirty="0">
                <a:solidFill>
                  <a:srgbClr val="1A1A1A"/>
                </a:solidFill>
                <a:latin typeface="Georgia" pitchFamily="34" charset="0"/>
                <a:ea typeface="Georgia" pitchFamily="34" charset="-122"/>
                <a:cs typeface="Georgia" pitchFamily="34" charset="-120"/>
              </a:rPr>
              <a:t>Arut Perum Jothi</a:t>
            </a:r>
            <a:endParaRPr lang="en-US" sz="1350" dirty="0"/>
          </a:p>
        </p:txBody>
      </p:sp>
      <p:sp>
        <p:nvSpPr>
          <p:cNvPr id="9" name="Text 7"/>
          <p:cNvSpPr/>
          <p:nvPr/>
        </p:nvSpPr>
        <p:spPr>
          <a:xfrm>
            <a:off x="512064" y="2633472"/>
            <a:ext cx="2450592" cy="228600"/>
          </a:xfrm>
          <a:prstGeom prst="rect">
            <a:avLst/>
          </a:prstGeom>
          <a:noFill/>
          <a:ln/>
        </p:spPr>
        <p:txBody>
          <a:bodyPr wrap="square" lIns="0" tIns="0" rIns="0" bIns="0" rtlCol="0" anchor="ctr"/>
          <a:lstStyle/>
          <a:p>
            <a:pPr marL="0" indent="0">
              <a:buNone/>
            </a:pPr>
            <a:r>
              <a:rPr lang="en-US" sz="750" b="1" kern="0" spc="150" dirty="0">
                <a:solidFill>
                  <a:schemeClr val="accent2"/>
                </a:solidFill>
                <a:latin typeface="Calibri" pitchFamily="34" charset="0"/>
                <a:ea typeface="Calibri" pitchFamily="34" charset="-122"/>
                <a:cs typeface="Calibri" pitchFamily="34" charset="-120"/>
              </a:rPr>
              <a:t>LA VASTA LUCE DELLA GRAZIA</a:t>
            </a:r>
            <a:endParaRPr lang="en-US" sz="750" dirty="0">
              <a:solidFill>
                <a:schemeClr val="accent2"/>
              </a:solidFill>
            </a:endParaRPr>
          </a:p>
        </p:txBody>
      </p:sp>
      <p:sp>
        <p:nvSpPr>
          <p:cNvPr id="10" name="Shape 8"/>
          <p:cNvSpPr/>
          <p:nvPr/>
        </p:nvSpPr>
        <p:spPr>
          <a:xfrm>
            <a:off x="512064" y="2907792"/>
            <a:ext cx="2331720" cy="18288"/>
          </a:xfrm>
          <a:prstGeom prst="rect">
            <a:avLst/>
          </a:prstGeom>
          <a:solidFill>
            <a:srgbClr val="E0D8B0"/>
          </a:solidFill>
          <a:ln w="12700">
            <a:solidFill>
              <a:srgbClr val="E0D8B0"/>
            </a:solidFill>
            <a:prstDash val="solid"/>
          </a:ln>
        </p:spPr>
      </p:sp>
      <p:sp>
        <p:nvSpPr>
          <p:cNvPr id="11" name="Text 9"/>
          <p:cNvSpPr/>
          <p:nvPr/>
        </p:nvSpPr>
        <p:spPr>
          <a:xfrm>
            <a:off x="539496" y="2810725"/>
            <a:ext cx="2450592" cy="1691640"/>
          </a:xfrm>
          <a:prstGeom prst="rect">
            <a:avLst/>
          </a:prstGeom>
          <a:noFill/>
          <a:ln/>
        </p:spPr>
        <p:txBody>
          <a:bodyPr wrap="square" lIns="0" tIns="0" rIns="0" bIns="0" rtlCol="0" anchor="ctr"/>
          <a:lstStyle/>
          <a:p>
            <a:pPr marL="0" indent="0">
              <a:lnSpc>
                <a:spcPct val="150000"/>
              </a:lnSpc>
              <a:buNone/>
            </a:pPr>
            <a:r>
              <a:rPr lang="en-US" sz="1100" dirty="0">
                <a:latin typeface="Calibri" pitchFamily="34" charset="0"/>
                <a:ea typeface="Calibri" pitchFamily="34" charset="-122"/>
                <a:cs typeface="Calibri" pitchFamily="34" charset="-120"/>
              </a:rPr>
              <a:t>L'unica entità divina senza forma, onnipervadente — compassionevole, accessibile a tutti, indipendentemente da tradizione o background.</a:t>
            </a:r>
            <a:endParaRPr lang="en-US" sz="1100" dirty="0"/>
          </a:p>
        </p:txBody>
      </p:sp>
      <p:sp>
        <p:nvSpPr>
          <p:cNvPr id="12" name="Shape 10"/>
          <p:cNvSpPr/>
          <p:nvPr/>
        </p:nvSpPr>
        <p:spPr>
          <a:xfrm>
            <a:off x="3255264" y="1755648"/>
            <a:ext cx="2761488" cy="3063240"/>
          </a:xfrm>
          <a:prstGeom prst="rect">
            <a:avLst/>
          </a:prstGeom>
          <a:solidFill>
            <a:srgbClr val="FFFFFF"/>
          </a:solidFill>
          <a:ln w="9525">
            <a:solidFill>
              <a:srgbClr val="E0D8B0"/>
            </a:solidFill>
            <a:prstDash val="solid"/>
          </a:ln>
          <a:effectLst>
            <a:outerShdw blurRad="101600" dist="25400" dir="8100000" algn="bl" rotWithShape="0">
              <a:srgbClr val="000000">
                <a:alpha val="6000"/>
              </a:srgbClr>
            </a:outerShdw>
          </a:effectLst>
        </p:spPr>
      </p:sp>
      <p:sp>
        <p:nvSpPr>
          <p:cNvPr id="13" name="Shape 11"/>
          <p:cNvSpPr/>
          <p:nvPr/>
        </p:nvSpPr>
        <p:spPr>
          <a:xfrm>
            <a:off x="3255264" y="1755648"/>
            <a:ext cx="2761488" cy="64008"/>
          </a:xfrm>
          <a:prstGeom prst="rect">
            <a:avLst/>
          </a:prstGeom>
          <a:solidFill>
            <a:srgbClr val="DD521F"/>
          </a:solidFill>
          <a:ln w="12700">
            <a:solidFill>
              <a:srgbClr val="DD521F"/>
            </a:solidFill>
            <a:prstDash val="solid"/>
          </a:ln>
        </p:spPr>
      </p:sp>
      <p:sp>
        <p:nvSpPr>
          <p:cNvPr id="14" name="Text 12"/>
          <p:cNvSpPr/>
          <p:nvPr/>
        </p:nvSpPr>
        <p:spPr>
          <a:xfrm>
            <a:off x="3419856" y="1938528"/>
            <a:ext cx="2450592" cy="658368"/>
          </a:xfrm>
          <a:prstGeom prst="rect">
            <a:avLst/>
          </a:prstGeom>
          <a:noFill/>
          <a:ln/>
        </p:spPr>
        <p:txBody>
          <a:bodyPr wrap="square" lIns="0" tIns="0" rIns="0" bIns="0" rtlCol="0" anchor="ctr"/>
          <a:lstStyle/>
          <a:p>
            <a:pPr marL="0" indent="0">
              <a:lnSpc>
                <a:spcPct val="128000"/>
              </a:lnSpc>
              <a:buNone/>
            </a:pPr>
            <a:r>
              <a:rPr lang="en-US" sz="1350" b="1" dirty="0">
                <a:solidFill>
                  <a:srgbClr val="1A1A1A"/>
                </a:solidFill>
                <a:latin typeface="Georgia" pitchFamily="34" charset="0"/>
                <a:ea typeface="Georgia" pitchFamily="34" charset="-122"/>
                <a:cs typeface="Georgia" pitchFamily="34" charset="-120"/>
              </a:rPr>
              <a:t>Jeeva </a:t>
            </a:r>
            <a:r>
              <a:rPr lang="en-US" sz="1350" b="1" dirty="0" err="1">
                <a:solidFill>
                  <a:srgbClr val="1A1A1A"/>
                </a:solidFill>
                <a:latin typeface="Georgia" pitchFamily="34" charset="0"/>
                <a:ea typeface="Georgia" pitchFamily="34" charset="-122"/>
                <a:cs typeface="Georgia" pitchFamily="34" charset="-120"/>
              </a:rPr>
              <a:t>Karunya</a:t>
            </a:r>
            <a:endParaRPr lang="en-US" sz="1350" dirty="0"/>
          </a:p>
        </p:txBody>
      </p:sp>
      <p:sp>
        <p:nvSpPr>
          <p:cNvPr id="15" name="Text 13"/>
          <p:cNvSpPr/>
          <p:nvPr/>
        </p:nvSpPr>
        <p:spPr>
          <a:xfrm>
            <a:off x="3419856" y="2633472"/>
            <a:ext cx="2450592" cy="228600"/>
          </a:xfrm>
          <a:prstGeom prst="rect">
            <a:avLst/>
          </a:prstGeom>
          <a:noFill/>
          <a:ln/>
        </p:spPr>
        <p:txBody>
          <a:bodyPr wrap="square" lIns="0" tIns="0" rIns="0" bIns="0" rtlCol="0" anchor="ctr"/>
          <a:lstStyle/>
          <a:p>
            <a:pPr marL="0" indent="0">
              <a:buNone/>
            </a:pPr>
            <a:r>
              <a:rPr lang="en-US" sz="750" b="1" kern="0" spc="150" dirty="0">
                <a:solidFill>
                  <a:srgbClr val="DD521F"/>
                </a:solidFill>
                <a:latin typeface="Calibri" pitchFamily="34" charset="0"/>
                <a:ea typeface="Calibri" pitchFamily="34" charset="-122"/>
                <a:cs typeface="Calibri" pitchFamily="34" charset="-120"/>
              </a:rPr>
              <a:t>COMPASSIONE PER TUTTA LA VITA</a:t>
            </a:r>
            <a:endParaRPr lang="en-US" sz="750" dirty="0"/>
          </a:p>
        </p:txBody>
      </p:sp>
      <p:sp>
        <p:nvSpPr>
          <p:cNvPr id="16" name="Shape 14"/>
          <p:cNvSpPr/>
          <p:nvPr/>
        </p:nvSpPr>
        <p:spPr>
          <a:xfrm>
            <a:off x="3419856" y="2907792"/>
            <a:ext cx="2331720" cy="18288"/>
          </a:xfrm>
          <a:prstGeom prst="rect">
            <a:avLst/>
          </a:prstGeom>
          <a:solidFill>
            <a:srgbClr val="E0D8B0"/>
          </a:solidFill>
          <a:ln w="12700">
            <a:solidFill>
              <a:srgbClr val="E0D8B0"/>
            </a:solidFill>
            <a:prstDash val="solid"/>
          </a:ln>
        </p:spPr>
      </p:sp>
      <p:sp>
        <p:nvSpPr>
          <p:cNvPr id="17" name="Text 15"/>
          <p:cNvSpPr/>
          <p:nvPr/>
        </p:nvSpPr>
        <p:spPr>
          <a:xfrm>
            <a:off x="3410712" y="2729484"/>
            <a:ext cx="2450592" cy="1691640"/>
          </a:xfrm>
          <a:prstGeom prst="rect">
            <a:avLst/>
          </a:prstGeom>
          <a:noFill/>
          <a:ln/>
        </p:spPr>
        <p:txBody>
          <a:bodyPr wrap="square" lIns="0" tIns="0" rIns="0" bIns="0" rtlCol="0" anchor="ctr"/>
          <a:lstStyle/>
          <a:p>
            <a:pPr marL="0" indent="0">
              <a:lnSpc>
                <a:spcPct val="150000"/>
              </a:lnSpc>
              <a:buNone/>
            </a:pPr>
            <a:r>
              <a:rPr lang="en-US" sz="1100" dirty="0">
                <a:latin typeface="Calibri" pitchFamily="34" charset="0"/>
                <a:ea typeface="Calibri" pitchFamily="34" charset="-122"/>
                <a:cs typeface="Calibri" pitchFamily="34" charset="-120"/>
              </a:rPr>
              <a:t>La pratica. Il percorso. La scienza quotidiana. Compassione attiva verso ogni creatura, ogni pianta, ogni forma di vita. </a:t>
            </a:r>
            <a:r>
              <a:rPr lang="en-US" sz="1100" i="1" dirty="0">
                <a:latin typeface="Calibri" pitchFamily="34" charset="0"/>
                <a:ea typeface="Calibri" pitchFamily="34" charset="-122"/>
                <a:cs typeface="Calibri" pitchFamily="34" charset="-120"/>
              </a:rPr>
              <a:t>Jeeva</a:t>
            </a:r>
            <a:r>
              <a:rPr lang="en-US" sz="1100" dirty="0">
                <a:latin typeface="Calibri" pitchFamily="34" charset="0"/>
                <a:ea typeface="Calibri" pitchFamily="34" charset="-122"/>
                <a:cs typeface="Calibri" pitchFamily="34" charset="-120"/>
              </a:rPr>
              <a:t> (essere vivente) </a:t>
            </a:r>
            <a:r>
              <a:rPr lang="en-US" sz="1100" i="1" dirty="0" err="1">
                <a:latin typeface="Calibri" pitchFamily="34" charset="0"/>
                <a:ea typeface="Calibri" pitchFamily="34" charset="-122"/>
                <a:cs typeface="Calibri" pitchFamily="34" charset="-120"/>
              </a:rPr>
              <a:t>Karunya</a:t>
            </a:r>
            <a:r>
              <a:rPr lang="en-US" sz="1100" i="1" dirty="0">
                <a:latin typeface="Calibri" pitchFamily="34" charset="0"/>
                <a:ea typeface="Calibri" pitchFamily="34" charset="-122"/>
                <a:cs typeface="Calibri" pitchFamily="34" charset="-120"/>
              </a:rPr>
              <a:t> </a:t>
            </a:r>
            <a:r>
              <a:rPr lang="en-US" sz="1100" dirty="0">
                <a:latin typeface="Calibri" pitchFamily="34" charset="0"/>
                <a:ea typeface="Calibri" pitchFamily="34" charset="-122"/>
                <a:cs typeface="Calibri" pitchFamily="34" charset="-120"/>
              </a:rPr>
              <a:t>(compassion)</a:t>
            </a:r>
            <a:endParaRPr lang="en-US" sz="1100" dirty="0"/>
          </a:p>
        </p:txBody>
      </p:sp>
      <p:sp>
        <p:nvSpPr>
          <p:cNvPr id="18" name="Shape 16"/>
          <p:cNvSpPr/>
          <p:nvPr/>
        </p:nvSpPr>
        <p:spPr>
          <a:xfrm>
            <a:off x="6163056" y="1755648"/>
            <a:ext cx="2761488" cy="3063240"/>
          </a:xfrm>
          <a:prstGeom prst="rect">
            <a:avLst/>
          </a:prstGeom>
          <a:solidFill>
            <a:srgbClr val="FFFFFF"/>
          </a:solidFill>
          <a:ln w="9525">
            <a:solidFill>
              <a:srgbClr val="E0D8B0"/>
            </a:solidFill>
            <a:prstDash val="solid"/>
          </a:ln>
          <a:effectLst>
            <a:outerShdw blurRad="101600" dist="25400" dir="8100000" algn="bl" rotWithShape="0">
              <a:srgbClr val="000000">
                <a:alpha val="6000"/>
              </a:srgbClr>
            </a:outerShdw>
          </a:effectLst>
        </p:spPr>
      </p:sp>
      <p:sp>
        <p:nvSpPr>
          <p:cNvPr id="19" name="Shape 17"/>
          <p:cNvSpPr/>
          <p:nvPr/>
        </p:nvSpPr>
        <p:spPr>
          <a:xfrm>
            <a:off x="6163056" y="1755648"/>
            <a:ext cx="2761488" cy="64008"/>
          </a:xfrm>
          <a:prstGeom prst="rect">
            <a:avLst/>
          </a:prstGeom>
          <a:solidFill>
            <a:srgbClr val="B93720"/>
          </a:solidFill>
          <a:ln w="12700">
            <a:solidFill>
              <a:srgbClr val="B93720"/>
            </a:solidFill>
            <a:prstDash val="solid"/>
          </a:ln>
        </p:spPr>
      </p:sp>
      <p:sp>
        <p:nvSpPr>
          <p:cNvPr id="20" name="Text 18"/>
          <p:cNvSpPr/>
          <p:nvPr/>
        </p:nvSpPr>
        <p:spPr>
          <a:xfrm>
            <a:off x="6327648" y="1938528"/>
            <a:ext cx="2450592" cy="658368"/>
          </a:xfrm>
          <a:prstGeom prst="rect">
            <a:avLst/>
          </a:prstGeom>
          <a:noFill/>
          <a:ln/>
        </p:spPr>
        <p:txBody>
          <a:bodyPr wrap="square" lIns="0" tIns="0" rIns="0" bIns="0" rtlCol="0" anchor="ctr"/>
          <a:lstStyle/>
          <a:p>
            <a:pPr marL="0" indent="0">
              <a:lnSpc>
                <a:spcPct val="128000"/>
              </a:lnSpc>
              <a:buNone/>
            </a:pPr>
            <a:r>
              <a:rPr lang="en-US" sz="1350" b="1" dirty="0" err="1">
                <a:solidFill>
                  <a:srgbClr val="1A1A1A"/>
                </a:solidFill>
                <a:latin typeface="Georgia" pitchFamily="34" charset="0"/>
                <a:ea typeface="Georgia" pitchFamily="34" charset="-122"/>
                <a:cs typeface="Georgia" pitchFamily="34" charset="-120"/>
              </a:rPr>
              <a:t>Atma</a:t>
            </a:r>
            <a:r>
              <a:rPr lang="en-US" sz="1350" b="1" dirty="0">
                <a:solidFill>
                  <a:srgbClr val="1A1A1A"/>
                </a:solidFill>
                <a:latin typeface="Georgia" pitchFamily="34" charset="0"/>
                <a:ea typeface="Georgia" pitchFamily="34" charset="-122"/>
                <a:cs typeface="Georgia" pitchFamily="34" charset="-120"/>
              </a:rPr>
              <a:t> </a:t>
            </a:r>
            <a:r>
              <a:rPr lang="en-US" sz="1350" b="1" dirty="0" err="1">
                <a:solidFill>
                  <a:srgbClr val="1A1A1A"/>
                </a:solidFill>
                <a:latin typeface="Georgia" pitchFamily="34" charset="0"/>
                <a:ea typeface="Georgia" pitchFamily="34" charset="-122"/>
                <a:cs typeface="Georgia" pitchFamily="34" charset="-120"/>
              </a:rPr>
              <a:t>neya</a:t>
            </a:r>
            <a:r>
              <a:rPr lang="en-US" sz="1350" b="1" dirty="0">
                <a:solidFill>
                  <a:srgbClr val="1A1A1A"/>
                </a:solidFill>
                <a:latin typeface="Georgia" pitchFamily="34" charset="0"/>
                <a:ea typeface="Georgia" pitchFamily="34" charset="-122"/>
                <a:cs typeface="Georgia" pitchFamily="34" charset="-120"/>
              </a:rPr>
              <a:t> Orumaipadu</a:t>
            </a:r>
            <a:endParaRPr lang="en-US" sz="1350" dirty="0"/>
          </a:p>
        </p:txBody>
      </p:sp>
      <p:sp>
        <p:nvSpPr>
          <p:cNvPr id="21" name="Text 19"/>
          <p:cNvSpPr/>
          <p:nvPr/>
        </p:nvSpPr>
        <p:spPr>
          <a:xfrm>
            <a:off x="6327648" y="2633472"/>
            <a:ext cx="2450592" cy="228600"/>
          </a:xfrm>
          <a:prstGeom prst="rect">
            <a:avLst/>
          </a:prstGeom>
          <a:noFill/>
          <a:ln/>
        </p:spPr>
        <p:txBody>
          <a:bodyPr wrap="square" lIns="0" tIns="0" rIns="0" bIns="0" rtlCol="0" anchor="ctr"/>
          <a:lstStyle/>
          <a:p>
            <a:pPr marL="0" indent="0">
              <a:buNone/>
            </a:pPr>
            <a:r>
              <a:rPr lang="en-US" sz="750" b="1" kern="0" spc="150" dirty="0">
                <a:solidFill>
                  <a:srgbClr val="B93720"/>
                </a:solidFill>
                <a:latin typeface="Calibri" pitchFamily="34" charset="0"/>
                <a:ea typeface="Calibri" pitchFamily="34" charset="-122"/>
                <a:cs typeface="Calibri" pitchFamily="34" charset="-120"/>
              </a:rPr>
              <a:t>UNITÀ UNIVERSALE DELL'ANIMA</a:t>
            </a:r>
            <a:endParaRPr lang="en-US" sz="750" dirty="0"/>
          </a:p>
        </p:txBody>
      </p:sp>
      <p:sp>
        <p:nvSpPr>
          <p:cNvPr id="22" name="Shape 20"/>
          <p:cNvSpPr/>
          <p:nvPr/>
        </p:nvSpPr>
        <p:spPr>
          <a:xfrm>
            <a:off x="6327648" y="2907792"/>
            <a:ext cx="2331720" cy="18288"/>
          </a:xfrm>
          <a:prstGeom prst="rect">
            <a:avLst/>
          </a:prstGeom>
          <a:solidFill>
            <a:srgbClr val="E0D8B0"/>
          </a:solidFill>
          <a:ln w="12700">
            <a:solidFill>
              <a:srgbClr val="E0D8B0"/>
            </a:solidFill>
            <a:prstDash val="solid"/>
          </a:ln>
        </p:spPr>
      </p:sp>
      <p:sp>
        <p:nvSpPr>
          <p:cNvPr id="23" name="Text 21"/>
          <p:cNvSpPr/>
          <p:nvPr/>
        </p:nvSpPr>
        <p:spPr>
          <a:xfrm>
            <a:off x="6318504" y="2668290"/>
            <a:ext cx="2450592" cy="1691640"/>
          </a:xfrm>
          <a:prstGeom prst="rect">
            <a:avLst/>
          </a:prstGeom>
          <a:noFill/>
          <a:ln/>
        </p:spPr>
        <p:txBody>
          <a:bodyPr wrap="square" lIns="0" tIns="0" rIns="0" bIns="0" rtlCol="0" anchor="ctr"/>
          <a:lstStyle/>
          <a:p>
            <a:pPr marL="0" indent="0">
              <a:lnSpc>
                <a:spcPct val="150000"/>
              </a:lnSpc>
              <a:buNone/>
            </a:pPr>
            <a:r>
              <a:rPr lang="en-US" sz="1100" i="1" dirty="0" err="1">
                <a:latin typeface="Calibri" pitchFamily="34" charset="0"/>
                <a:ea typeface="Calibri" pitchFamily="34" charset="-122"/>
                <a:cs typeface="Calibri" pitchFamily="34" charset="-120"/>
              </a:rPr>
              <a:t>Atma</a:t>
            </a:r>
            <a:r>
              <a:rPr lang="en-US" sz="1100" dirty="0">
                <a:latin typeface="Calibri" pitchFamily="34" charset="0"/>
                <a:ea typeface="Calibri" pitchFamily="34" charset="-122"/>
                <a:cs typeface="Calibri" pitchFamily="34" charset="-120"/>
              </a:rPr>
              <a:t> (anima) </a:t>
            </a:r>
            <a:r>
              <a:rPr lang="en-US" sz="1100" i="1" dirty="0" err="1">
                <a:latin typeface="Calibri" pitchFamily="34" charset="0"/>
                <a:ea typeface="Calibri" pitchFamily="34" charset="-122"/>
                <a:cs typeface="Calibri" pitchFamily="34" charset="-120"/>
              </a:rPr>
              <a:t>Orumai</a:t>
            </a:r>
            <a:r>
              <a:rPr lang="en-US" sz="1100" dirty="0">
                <a:latin typeface="Calibri" pitchFamily="34" charset="0"/>
                <a:ea typeface="Calibri" pitchFamily="34" charset="-122"/>
                <a:cs typeface="Calibri" pitchFamily="34" charset="-120"/>
              </a:rPr>
              <a:t> (Unità) L'interconnessione di tutta la Vita. Far del male a un essere fa del male a te, aiutare un altro aiuta te.</a:t>
            </a:r>
            <a:endParaRPr lang="en-US" sz="1100" dirty="0"/>
          </a:p>
        </p:txBody>
      </p:sp>
      <p:sp>
        <p:nvSpPr>
          <p:cNvPr id="24" name="Text 22"/>
          <p:cNvSpPr/>
          <p:nvPr/>
        </p:nvSpPr>
        <p:spPr>
          <a:xfrm>
            <a:off x="0" y="4892040"/>
            <a:ext cx="9144000" cy="182880"/>
          </a:xfrm>
          <a:prstGeom prst="rect">
            <a:avLst/>
          </a:prstGeom>
          <a:noFill/>
          <a:ln/>
        </p:spPr>
        <p:txBody>
          <a:bodyPr wrap="square" lIns="0" tIns="0" rIns="0" bIns="0" rtlCol="0" anchor="ctr"/>
          <a:lstStyle/>
          <a:p>
            <a:pPr marL="0" indent="0" algn="ctr">
              <a:buNone/>
            </a:pPr>
            <a:r>
              <a:rPr lang="en-US" sz="750" dirty="0">
                <a:solidFill>
                  <a:srgbClr val="AAAAAA"/>
                </a:solidFill>
                <a:latin typeface="Calibri" pitchFamily="34" charset="0"/>
                <a:ea typeface="Calibri" pitchFamily="34" charset="-122"/>
                <a:cs typeface="Calibri" pitchFamily="34" charset="-120"/>
              </a:rPr>
              <a:t>sanmarkkamlife.org</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BEE"/>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C125"/>
          </a:solidFill>
          <a:ln w="12700">
            <a:solidFill>
              <a:srgbClr val="F5C125"/>
            </a:solidFill>
            <a:prstDash val="solid"/>
          </a:ln>
        </p:spPr>
      </p:sp>
      <p:sp>
        <p:nvSpPr>
          <p:cNvPr id="3" name="Text 1"/>
          <p:cNvSpPr/>
          <p:nvPr/>
        </p:nvSpPr>
        <p:spPr>
          <a:xfrm>
            <a:off x="548640" y="256032"/>
            <a:ext cx="8229600" cy="201168"/>
          </a:xfrm>
          <a:prstGeom prst="rect">
            <a:avLst/>
          </a:prstGeom>
          <a:noFill/>
          <a:ln/>
        </p:spPr>
        <p:txBody>
          <a:bodyPr wrap="square" lIns="0" tIns="0" rIns="0" bIns="0" rtlCol="0" anchor="ctr"/>
          <a:lstStyle/>
          <a:p>
            <a:pPr marL="0" indent="0">
              <a:buNone/>
            </a:pPr>
            <a:r>
              <a:rPr lang="en-US" sz="850" b="1" kern="0" spc="500" dirty="0">
                <a:solidFill>
                  <a:srgbClr val="B93720"/>
                </a:solidFill>
                <a:latin typeface="Calibri" pitchFamily="34" charset="0"/>
                <a:ea typeface="Calibri" pitchFamily="34" charset="-122"/>
                <a:cs typeface="Calibri" pitchFamily="34" charset="-120"/>
              </a:rPr>
              <a:t>LA REALTÀ CENTRALE</a:t>
            </a:r>
            <a:endParaRPr lang="en-US" sz="850" dirty="0"/>
          </a:p>
        </p:txBody>
      </p:sp>
      <p:sp>
        <p:nvSpPr>
          <p:cNvPr id="4" name="Text 2"/>
          <p:cNvSpPr/>
          <p:nvPr/>
        </p:nvSpPr>
        <p:spPr>
          <a:xfrm>
            <a:off x="548640" y="566928"/>
            <a:ext cx="8229600" cy="685800"/>
          </a:xfrm>
          <a:prstGeom prst="rect">
            <a:avLst/>
          </a:prstGeom>
          <a:noFill/>
          <a:ln/>
        </p:spPr>
        <p:txBody>
          <a:bodyPr wrap="square" lIns="0" tIns="0" rIns="0" bIns="0" rtlCol="0" anchor="ctr"/>
          <a:lstStyle/>
          <a:p>
            <a:pPr marL="0" indent="0">
              <a:buNone/>
            </a:pPr>
            <a:r>
              <a:rPr lang="en-US" sz="3800" b="1" i="1" dirty="0" err="1">
                <a:solidFill>
                  <a:srgbClr val="1A1A1A"/>
                </a:solidFill>
                <a:latin typeface="Georgia" pitchFamily="34" charset="0"/>
                <a:ea typeface="Georgia" pitchFamily="34" charset="-122"/>
                <a:cs typeface="Georgia" pitchFamily="34" charset="-120"/>
              </a:rPr>
              <a:t>Arut</a:t>
            </a:r>
            <a:r>
              <a:rPr lang="en-US" sz="3800" b="1" i="1" dirty="0">
                <a:solidFill>
                  <a:srgbClr val="1A1A1A"/>
                </a:solidFill>
                <a:latin typeface="Georgia" pitchFamily="34" charset="0"/>
                <a:ea typeface="Georgia" pitchFamily="34" charset="-122"/>
                <a:cs typeface="Georgia" pitchFamily="34" charset="-120"/>
              </a:rPr>
              <a:t> </a:t>
            </a:r>
            <a:r>
              <a:rPr lang="en-US" sz="3800" b="1" i="1" dirty="0" err="1">
                <a:solidFill>
                  <a:srgbClr val="1A1A1A"/>
                </a:solidFill>
                <a:latin typeface="Georgia" pitchFamily="34" charset="0"/>
                <a:ea typeface="Georgia" pitchFamily="34" charset="-122"/>
                <a:cs typeface="Georgia" pitchFamily="34" charset="-120"/>
              </a:rPr>
              <a:t>Perum</a:t>
            </a:r>
            <a:r>
              <a:rPr lang="en-US" sz="3800" b="1" i="1" dirty="0">
                <a:solidFill>
                  <a:srgbClr val="1A1A1A"/>
                </a:solidFill>
                <a:latin typeface="Georgia" pitchFamily="34" charset="0"/>
                <a:ea typeface="Georgia" pitchFamily="34" charset="-122"/>
                <a:cs typeface="Georgia" pitchFamily="34" charset="-120"/>
              </a:rPr>
              <a:t> Jothi</a:t>
            </a:r>
            <a:endParaRPr lang="en-US" sz="3800" dirty="0"/>
          </a:p>
        </p:txBody>
      </p:sp>
      <p:sp>
        <p:nvSpPr>
          <p:cNvPr id="5" name="Text 3"/>
          <p:cNvSpPr/>
          <p:nvPr/>
        </p:nvSpPr>
        <p:spPr>
          <a:xfrm>
            <a:off x="548640" y="1207008"/>
            <a:ext cx="7315200" cy="347472"/>
          </a:xfrm>
          <a:prstGeom prst="rect">
            <a:avLst/>
          </a:prstGeom>
          <a:noFill/>
          <a:ln/>
        </p:spPr>
        <p:txBody>
          <a:bodyPr wrap="square" lIns="0" tIns="0" rIns="0" bIns="0" rtlCol="0" anchor="ctr"/>
          <a:lstStyle/>
          <a:p>
            <a:pPr marL="0" indent="0">
              <a:buNone/>
            </a:pPr>
            <a:r>
              <a:rPr lang="en-US" sz="1500" dirty="0">
                <a:solidFill>
                  <a:srgbClr val="B93720"/>
                </a:solidFill>
                <a:latin typeface="Calibri" pitchFamily="34" charset="0"/>
                <a:ea typeface="Calibri" pitchFamily="34" charset="-122"/>
                <a:cs typeface="Calibri" pitchFamily="34" charset="-120"/>
              </a:rPr>
              <a:t>La Vasta Luce della Grazia</a:t>
            </a:r>
            <a:endParaRPr lang="en-US" sz="1500" dirty="0"/>
          </a:p>
        </p:txBody>
      </p:sp>
      <p:sp>
        <p:nvSpPr>
          <p:cNvPr id="6" name="Shape 4"/>
          <p:cNvSpPr/>
          <p:nvPr/>
        </p:nvSpPr>
        <p:spPr>
          <a:xfrm>
            <a:off x="548640" y="1645919"/>
            <a:ext cx="4797083" cy="45719"/>
          </a:xfrm>
          <a:prstGeom prst="rect">
            <a:avLst/>
          </a:prstGeom>
          <a:solidFill>
            <a:srgbClr val="E0D8B0"/>
          </a:solidFill>
          <a:ln w="12700">
            <a:solidFill>
              <a:srgbClr val="E0D8B0"/>
            </a:solidFill>
            <a:prstDash val="solid"/>
          </a:ln>
        </p:spPr>
      </p:sp>
      <p:sp>
        <p:nvSpPr>
          <p:cNvPr id="7" name="Shape 5"/>
          <p:cNvSpPr/>
          <p:nvPr/>
        </p:nvSpPr>
        <p:spPr>
          <a:xfrm>
            <a:off x="548640" y="1901952"/>
            <a:ext cx="128016" cy="128016"/>
          </a:xfrm>
          <a:prstGeom prst="ellipse">
            <a:avLst/>
          </a:prstGeom>
          <a:solidFill>
            <a:srgbClr val="F5C125"/>
          </a:solidFill>
          <a:ln w="12700">
            <a:solidFill>
              <a:srgbClr val="F5C125"/>
            </a:solidFill>
            <a:prstDash val="solid"/>
          </a:ln>
        </p:spPr>
      </p:sp>
      <p:sp>
        <p:nvSpPr>
          <p:cNvPr id="8" name="Text 6"/>
          <p:cNvSpPr/>
          <p:nvPr/>
        </p:nvSpPr>
        <p:spPr>
          <a:xfrm>
            <a:off x="822960" y="1810512"/>
            <a:ext cx="7863840" cy="320040"/>
          </a:xfrm>
          <a:prstGeom prst="rect">
            <a:avLst/>
          </a:prstGeom>
          <a:noFill/>
          <a:ln/>
        </p:spPr>
        <p:txBody>
          <a:bodyPr wrap="square" lIns="0" tIns="0" rIns="0" bIns="0" rtlCol="0" anchor="ctr"/>
          <a:lstStyle/>
          <a:p>
            <a:pPr marL="0" indent="0">
              <a:buNone/>
            </a:pPr>
            <a:r>
              <a:rPr lang="en-US" sz="1300" b="1" dirty="0">
                <a:solidFill>
                  <a:srgbClr val="1A1A1A"/>
                </a:solidFill>
                <a:latin typeface="Calibri" pitchFamily="34" charset="0"/>
                <a:ea typeface="Calibri" pitchFamily="34" charset="-122"/>
                <a:cs typeface="Calibri" pitchFamily="34" charset="-120"/>
              </a:rPr>
              <a:t>L'Entità Suprema Compassionevole</a:t>
            </a:r>
            <a:endParaRPr lang="en-US" sz="1300" dirty="0"/>
          </a:p>
        </p:txBody>
      </p:sp>
      <p:sp>
        <p:nvSpPr>
          <p:cNvPr id="9" name="Text 7"/>
          <p:cNvSpPr/>
          <p:nvPr/>
        </p:nvSpPr>
        <p:spPr>
          <a:xfrm>
            <a:off x="822960" y="2157984"/>
            <a:ext cx="4572000" cy="594360"/>
          </a:xfrm>
          <a:prstGeom prst="rect">
            <a:avLst/>
          </a:prstGeom>
          <a:noFill/>
          <a:ln/>
        </p:spPr>
        <p:txBody>
          <a:bodyPr wrap="square" lIns="0" tIns="0" rIns="0" bIns="0" rtlCol="0" anchor="ctr"/>
          <a:lstStyle/>
          <a:p>
            <a:pPr marL="0" indent="0">
              <a:lnSpc>
                <a:spcPct val="145000"/>
              </a:lnSpc>
              <a:buNone/>
            </a:pPr>
            <a:r>
              <a:rPr lang="en-US" sz="1200" dirty="0">
                <a:latin typeface="Calibri" pitchFamily="34" charset="0"/>
                <a:ea typeface="Calibri" pitchFamily="34" charset="-122"/>
                <a:cs typeface="Calibri" pitchFamily="34" charset="-120"/>
              </a:rPr>
              <a:t>Un'entità vivente, intelligente, compassionevole — la fonte causale dell'universo fisico — direttamente accessibile dentro ogni essere umano, proprio ora.</a:t>
            </a:r>
            <a:endParaRPr lang="en-US" sz="1200" dirty="0"/>
          </a:p>
        </p:txBody>
      </p:sp>
      <p:sp>
        <p:nvSpPr>
          <p:cNvPr id="10" name="Shape 8"/>
          <p:cNvSpPr/>
          <p:nvPr/>
        </p:nvSpPr>
        <p:spPr>
          <a:xfrm>
            <a:off x="548640" y="2926080"/>
            <a:ext cx="128016" cy="128016"/>
          </a:xfrm>
          <a:prstGeom prst="ellipse">
            <a:avLst/>
          </a:prstGeom>
          <a:solidFill>
            <a:srgbClr val="F5C125"/>
          </a:solidFill>
          <a:ln w="12700">
            <a:solidFill>
              <a:srgbClr val="F5C125"/>
            </a:solidFill>
            <a:prstDash val="solid"/>
          </a:ln>
        </p:spPr>
      </p:sp>
      <p:sp>
        <p:nvSpPr>
          <p:cNvPr id="11" name="Text 9"/>
          <p:cNvSpPr/>
          <p:nvPr/>
        </p:nvSpPr>
        <p:spPr>
          <a:xfrm>
            <a:off x="822960" y="2834640"/>
            <a:ext cx="7863840" cy="320040"/>
          </a:xfrm>
          <a:prstGeom prst="rect">
            <a:avLst/>
          </a:prstGeom>
          <a:noFill/>
          <a:ln/>
        </p:spPr>
        <p:txBody>
          <a:bodyPr wrap="square" lIns="0" tIns="0" rIns="0" bIns="0" rtlCol="0" anchor="ctr"/>
          <a:lstStyle/>
          <a:p>
            <a:pPr marL="0" indent="0">
              <a:buNone/>
            </a:pPr>
            <a:r>
              <a:rPr lang="en-US" sz="1300" b="1" dirty="0">
                <a:solidFill>
                  <a:srgbClr val="1A1A1A"/>
                </a:solidFill>
                <a:latin typeface="Calibri" pitchFamily="34" charset="0"/>
                <a:ea typeface="Calibri" pitchFamily="34" charset="-122"/>
                <a:cs typeface="Calibri" pitchFamily="34" charset="-120"/>
              </a:rPr>
              <a:t>Al di sotto di tutta la materia, c'è un campo.</a:t>
            </a:r>
            <a:endParaRPr lang="en-US" sz="1300" dirty="0"/>
          </a:p>
        </p:txBody>
      </p:sp>
      <p:sp>
        <p:nvSpPr>
          <p:cNvPr id="12" name="Text 10"/>
          <p:cNvSpPr/>
          <p:nvPr/>
        </p:nvSpPr>
        <p:spPr>
          <a:xfrm>
            <a:off x="822960" y="3182112"/>
            <a:ext cx="4670474" cy="594360"/>
          </a:xfrm>
          <a:prstGeom prst="rect">
            <a:avLst/>
          </a:prstGeom>
          <a:noFill/>
          <a:ln/>
        </p:spPr>
        <p:txBody>
          <a:bodyPr wrap="square" lIns="0" tIns="0" rIns="0" bIns="0" rtlCol="0" anchor="ctr"/>
          <a:lstStyle/>
          <a:p>
            <a:pPr marL="0" indent="0">
              <a:lnSpc>
                <a:spcPct val="145000"/>
              </a:lnSpc>
              <a:buNone/>
            </a:pPr>
            <a:r>
              <a:rPr lang="en-US" sz="1200" dirty="0">
                <a:latin typeface="Calibri" pitchFamily="34" charset="0"/>
                <a:ea typeface="Calibri" pitchFamily="34" charset="-122"/>
                <a:cs typeface="Calibri" pitchFamily="34" charset="-120"/>
              </a:rPr>
              <a:t>La fisica moderna descrive un campo intelligente e interconnesso da cui emerge tutta la realtà fisica. Vallalar lo nominò due secoli prima che la fisica quantistica ci desse il linguaggio.</a:t>
            </a:r>
            <a:endParaRPr lang="en-US" sz="1200" dirty="0"/>
          </a:p>
        </p:txBody>
      </p:sp>
      <p:sp>
        <p:nvSpPr>
          <p:cNvPr id="13" name="Shape 11"/>
          <p:cNvSpPr/>
          <p:nvPr/>
        </p:nvSpPr>
        <p:spPr>
          <a:xfrm>
            <a:off x="548640" y="3950208"/>
            <a:ext cx="128016" cy="128016"/>
          </a:xfrm>
          <a:prstGeom prst="ellipse">
            <a:avLst/>
          </a:prstGeom>
          <a:solidFill>
            <a:srgbClr val="F5C125"/>
          </a:solidFill>
          <a:ln w="12700">
            <a:solidFill>
              <a:srgbClr val="F5C125"/>
            </a:solidFill>
            <a:prstDash val="solid"/>
          </a:ln>
        </p:spPr>
      </p:sp>
      <p:sp>
        <p:nvSpPr>
          <p:cNvPr id="14" name="Text 12"/>
          <p:cNvSpPr/>
          <p:nvPr/>
        </p:nvSpPr>
        <p:spPr>
          <a:xfrm>
            <a:off x="822960" y="3858768"/>
            <a:ext cx="7863840" cy="320040"/>
          </a:xfrm>
          <a:prstGeom prst="rect">
            <a:avLst/>
          </a:prstGeom>
          <a:noFill/>
          <a:ln/>
        </p:spPr>
        <p:txBody>
          <a:bodyPr wrap="square" lIns="0" tIns="0" rIns="0" bIns="0" rtlCol="0" anchor="ctr"/>
          <a:lstStyle/>
          <a:p>
            <a:pPr marL="0" indent="0">
              <a:buNone/>
            </a:pPr>
            <a:r>
              <a:rPr lang="en-US" sz="1300" b="1" dirty="0">
                <a:solidFill>
                  <a:srgbClr val="1A1A1A"/>
                </a:solidFill>
                <a:latin typeface="Calibri" pitchFamily="34" charset="0"/>
                <a:ea typeface="Calibri" pitchFamily="34" charset="-122"/>
                <a:cs typeface="Calibri" pitchFamily="34" charset="-120"/>
              </a:rPr>
              <a:t>Risponde alla compassione.</a:t>
            </a:r>
            <a:endParaRPr lang="en-US" sz="1300" dirty="0"/>
          </a:p>
        </p:txBody>
      </p:sp>
      <p:sp>
        <p:nvSpPr>
          <p:cNvPr id="15" name="Text 13"/>
          <p:cNvSpPr/>
          <p:nvPr/>
        </p:nvSpPr>
        <p:spPr>
          <a:xfrm>
            <a:off x="822960" y="4206240"/>
            <a:ext cx="4424289" cy="594360"/>
          </a:xfrm>
          <a:prstGeom prst="rect">
            <a:avLst/>
          </a:prstGeom>
          <a:noFill/>
          <a:ln/>
        </p:spPr>
        <p:txBody>
          <a:bodyPr wrap="square" lIns="0" tIns="0" rIns="0" bIns="0" rtlCol="0" anchor="ctr"/>
          <a:lstStyle/>
          <a:p>
            <a:pPr marL="0" indent="0">
              <a:lnSpc>
                <a:spcPct val="145000"/>
              </a:lnSpc>
              <a:buNone/>
            </a:pPr>
            <a:r>
              <a:rPr lang="en-US" sz="1200" dirty="0">
                <a:latin typeface="Calibri" pitchFamily="34" charset="0"/>
                <a:ea typeface="Calibri" pitchFamily="34" charset="-122"/>
                <a:cs typeface="Calibri" pitchFamily="34" charset="-120"/>
              </a:rPr>
              <a:t>Non al rituale. Non alla preghiera in nessuna lingua. Alla genuina, attiva compassione verso tutti gli esseri viventi. Più la espandi — più la Luce scorre attraverso di te.</a:t>
            </a:r>
            <a:endParaRPr lang="en-US" sz="1200" dirty="0"/>
          </a:p>
        </p:txBody>
      </p:sp>
      <p:sp>
        <p:nvSpPr>
          <p:cNvPr id="16" name="Text 14"/>
          <p:cNvSpPr/>
          <p:nvPr/>
        </p:nvSpPr>
        <p:spPr>
          <a:xfrm>
            <a:off x="0" y="4892040"/>
            <a:ext cx="9144000" cy="182880"/>
          </a:xfrm>
          <a:prstGeom prst="rect">
            <a:avLst/>
          </a:prstGeom>
          <a:noFill/>
          <a:ln/>
        </p:spPr>
        <p:txBody>
          <a:bodyPr wrap="square" lIns="0" tIns="0" rIns="0" bIns="0" rtlCol="0" anchor="ctr"/>
          <a:lstStyle/>
          <a:p>
            <a:pPr marL="0" indent="0" algn="ctr">
              <a:buNone/>
            </a:pPr>
            <a:r>
              <a:rPr lang="en-US" sz="750" dirty="0">
                <a:solidFill>
                  <a:srgbClr val="AAAAAA"/>
                </a:solidFill>
                <a:latin typeface="Calibri" pitchFamily="34" charset="0"/>
                <a:ea typeface="Calibri" pitchFamily="34" charset="-122"/>
                <a:cs typeface="Calibri" pitchFamily="34" charset="-120"/>
              </a:rPr>
              <a:t>sanmarkkamlife.org</a:t>
            </a:r>
            <a:endParaRPr lang="en-US" sz="750" dirty="0"/>
          </a:p>
        </p:txBody>
      </p:sp>
      <p:pic>
        <p:nvPicPr>
          <p:cNvPr id="3074" name="Picture 2">
            <a:extLst>
              <a:ext uri="{FF2B5EF4-FFF2-40B4-BE49-F238E27FC236}">
                <a16:creationId xmlns:a16="http://schemas.microsoft.com/office/drawing/2014/main" id="{8FEC01D1-7925-50C5-6173-9C0BF4C978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3210" y="1358433"/>
            <a:ext cx="2332794" cy="34878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B93720"/>
          </a:solidFill>
          <a:ln w="12700">
            <a:solidFill>
              <a:srgbClr val="B93720"/>
            </a:solidFill>
            <a:prstDash val="solid"/>
          </a:ln>
        </p:spPr>
      </p:sp>
      <p:sp>
        <p:nvSpPr>
          <p:cNvPr id="3" name="Text 1"/>
          <p:cNvSpPr/>
          <p:nvPr/>
        </p:nvSpPr>
        <p:spPr>
          <a:xfrm>
            <a:off x="548640" y="164592"/>
            <a:ext cx="8229600" cy="201168"/>
          </a:xfrm>
          <a:prstGeom prst="rect">
            <a:avLst/>
          </a:prstGeom>
          <a:noFill/>
          <a:ln/>
        </p:spPr>
        <p:txBody>
          <a:bodyPr wrap="square" lIns="0" tIns="0" rIns="0" bIns="0" rtlCol="0" anchor="ctr"/>
          <a:lstStyle/>
          <a:p>
            <a:pPr marL="0" indent="0">
              <a:buNone/>
            </a:pPr>
            <a:r>
              <a:rPr lang="en-US" sz="850" b="1" kern="0" spc="500" dirty="0">
                <a:solidFill>
                  <a:srgbClr val="B93720"/>
                </a:solidFill>
                <a:latin typeface="Calibri" pitchFamily="34" charset="0"/>
              </a:rPr>
              <a:t>1865  ·  VADALUR  ·  L'ORGANIZZAZIONE CHE FONDÒ</a:t>
            </a:r>
          </a:p>
        </p:txBody>
      </p:sp>
      <p:sp>
        <p:nvSpPr>
          <p:cNvPr id="4" name="Text 2"/>
          <p:cNvSpPr/>
          <p:nvPr/>
        </p:nvSpPr>
        <p:spPr>
          <a:xfrm>
            <a:off x="548640" y="402336"/>
            <a:ext cx="8229600" cy="548640"/>
          </a:xfrm>
          <a:prstGeom prst="rect">
            <a:avLst/>
          </a:prstGeom>
          <a:noFill/>
          <a:ln/>
        </p:spPr>
        <p:txBody>
          <a:bodyPr wrap="square" lIns="0" tIns="0" rIns="0" bIns="0" rtlCol="0" anchor="ctr"/>
          <a:lstStyle/>
          <a:p>
            <a:pPr marL="0" indent="0">
              <a:lnSpc>
                <a:spcPct val="115000"/>
              </a:lnSpc>
              <a:buNone/>
            </a:pPr>
            <a:r>
              <a:rPr lang="en-US" sz="2200" b="1" dirty="0">
                <a:solidFill>
                  <a:srgbClr val="1A1A1A"/>
                </a:solidFill>
                <a:latin typeface="Georgia" pitchFamily="34" charset="0"/>
              </a:rPr>
              <a:t>Samarasa Suddha Sanmarkkam Satya Sangam</a:t>
            </a:r>
          </a:p>
        </p:txBody>
      </p:sp>
      <p:sp>
        <p:nvSpPr>
          <p:cNvPr id="5" name="Text 3"/>
          <p:cNvSpPr/>
          <p:nvPr/>
        </p:nvSpPr>
        <p:spPr>
          <a:xfrm>
            <a:off x="548640" y="987840"/>
            <a:ext cx="8229600" cy="292608"/>
          </a:xfrm>
          <a:prstGeom prst="rect">
            <a:avLst/>
          </a:prstGeom>
          <a:noFill/>
          <a:ln/>
        </p:spPr>
        <p:txBody>
          <a:bodyPr wrap="square" lIns="0" tIns="0" rIns="0" bIns="0" rtlCol="0" anchor="ctr"/>
          <a:lstStyle/>
          <a:p>
            <a:pPr marL="0" indent="0">
              <a:lnSpc>
                <a:spcPct val="145000"/>
              </a:lnSpc>
              <a:buNone/>
            </a:pPr>
            <a:r>
              <a:rPr lang="en-US" sz="1200" dirty="0">
                <a:latin typeface="Calibri" pitchFamily="34" charset="0"/>
              </a:rPr>
              <a:t>Un'organizzazione aperta a ogni anima. Nessuna casta. Nessuna religione richiesta. Nessun intermediario tra l'individuo e il Divino.</a:t>
            </a:r>
          </a:p>
        </p:txBody>
      </p:sp>
      <p:sp>
        <p:nvSpPr>
          <p:cNvPr id="6" name="Shape 1"/>
          <p:cNvSpPr/>
          <p:nvPr/>
        </p:nvSpPr>
        <p:spPr>
          <a:xfrm>
            <a:off x="548640" y="1371600"/>
            <a:ext cx="3840480" cy="731520"/>
          </a:xfrm>
          <a:prstGeom prst="rect">
            <a:avLst/>
          </a:prstGeom>
          <a:solidFill>
            <a:srgbClr val="F5F0D8"/>
          </a:solidFill>
          <a:ln w="12700">
            <a:solidFill>
              <a:srgbClr val="E0D8B0"/>
            </a:solidFill>
            <a:prstDash val="solid"/>
          </a:ln>
        </p:spPr>
      </p:sp>
      <p:sp>
        <p:nvSpPr>
          <p:cNvPr id="7" name="Text 4a"/>
          <p:cNvSpPr/>
          <p:nvPr/>
        </p:nvSpPr>
        <p:spPr>
          <a:xfrm>
            <a:off x="731520" y="1426560"/>
            <a:ext cx="3474720" cy="621360"/>
          </a:xfrm>
          <a:prstGeom prst="rect">
            <a:avLst/>
          </a:prstGeom>
          <a:noFill/>
          <a:ln/>
        </p:spPr>
        <p:txBody>
          <a:bodyPr wrap="square" lIns="0" tIns="0" rIns="0" bIns="0" rtlCol="0" anchor="t"/>
          <a:lstStyle/>
          <a:p>
            <a:pPr marL="0" indent="0">
              <a:buNone/>
            </a:pPr>
            <a:r>
              <a:rPr lang="en-US" sz="1100" b="1" dirty="0">
                <a:solidFill>
                  <a:srgbClr val="B93720"/>
                </a:solidFill>
                <a:latin typeface="Georgia" pitchFamily="34" charset="0"/>
              </a:rPr>
              <a:t>Samarasa</a:t>
            </a:r>
          </a:p>
          <a:p>
            <a:pPr marL="0" indent="0">
              <a:spcBef>
                <a:spcPts val="200"/>
              </a:spcBef>
              <a:buNone/>
            </a:pPr>
            <a:r>
              <a:rPr lang="en-US" sz="1100" dirty="0">
                <a:latin typeface="Calibri" pitchFamily="34" charset="0"/>
              </a:rPr>
              <a:t>Armonia eguale. Tutti i percorsi genuini condividono una verità. Nessuna tradizione detiene il monopolio sul Divino.</a:t>
            </a:r>
          </a:p>
        </p:txBody>
      </p:sp>
      <p:sp>
        <p:nvSpPr>
          <p:cNvPr id="8" name="Shape 2"/>
          <p:cNvSpPr/>
          <p:nvPr/>
        </p:nvSpPr>
        <p:spPr>
          <a:xfrm>
            <a:off x="4755120" y="1371600"/>
            <a:ext cx="3840480" cy="731520"/>
          </a:xfrm>
          <a:prstGeom prst="rect">
            <a:avLst/>
          </a:prstGeom>
          <a:solidFill>
            <a:srgbClr val="F5F0D8"/>
          </a:solidFill>
          <a:ln w="12700">
            <a:solidFill>
              <a:srgbClr val="E0D8B0"/>
            </a:solidFill>
            <a:prstDash val="solid"/>
          </a:ln>
        </p:spPr>
      </p:sp>
      <p:sp>
        <p:nvSpPr>
          <p:cNvPr id="9" name="Text 4b"/>
          <p:cNvSpPr/>
          <p:nvPr/>
        </p:nvSpPr>
        <p:spPr>
          <a:xfrm>
            <a:off x="4938000" y="1426560"/>
            <a:ext cx="3474720" cy="621360"/>
          </a:xfrm>
          <a:prstGeom prst="rect">
            <a:avLst/>
          </a:prstGeom>
          <a:noFill/>
          <a:ln/>
        </p:spPr>
        <p:txBody>
          <a:bodyPr wrap="square" lIns="0" tIns="0" rIns="0" bIns="0" rtlCol="0" anchor="t"/>
          <a:lstStyle/>
          <a:p>
            <a:pPr marL="0" indent="0">
              <a:buNone/>
            </a:pPr>
            <a:r>
              <a:rPr lang="en-US" sz="1100" b="1" dirty="0">
                <a:solidFill>
                  <a:srgbClr val="B93720"/>
                </a:solidFill>
                <a:latin typeface="Georgia" pitchFamily="34" charset="0"/>
              </a:rPr>
              <a:t>Suddha</a:t>
            </a:r>
          </a:p>
          <a:p>
            <a:pPr marL="0" indent="0">
              <a:spcBef>
                <a:spcPts val="200"/>
              </a:spcBef>
              <a:buNone/>
            </a:pPr>
            <a:r>
              <a:rPr lang="en-US" sz="1200" dirty="0">
                <a:solidFill>
                  <a:srgbClr val="444444"/>
                </a:solidFill>
                <a:latin typeface="Calibri" pitchFamily="34" charset="0"/>
              </a:rPr>
              <a:t>Puro. Un percorso libero da rituali, superstizioni, caste e gerarchie.</a:t>
            </a:r>
          </a:p>
        </p:txBody>
      </p:sp>
      <p:sp>
        <p:nvSpPr>
          <p:cNvPr id="10" name="Shape 5"/>
          <p:cNvSpPr/>
          <p:nvPr/>
        </p:nvSpPr>
        <p:spPr>
          <a:xfrm>
            <a:off x="548640" y="2176560"/>
            <a:ext cx="3840480" cy="863820"/>
          </a:xfrm>
          <a:prstGeom prst="rect">
            <a:avLst/>
          </a:prstGeom>
          <a:solidFill>
            <a:srgbClr val="F5F0D8"/>
          </a:solidFill>
          <a:ln w="12700">
            <a:solidFill>
              <a:srgbClr val="E0D8B0"/>
            </a:solidFill>
            <a:prstDash val="solid"/>
          </a:ln>
        </p:spPr>
      </p:sp>
      <p:sp>
        <p:nvSpPr>
          <p:cNvPr id="11" name="Text 4c"/>
          <p:cNvSpPr/>
          <p:nvPr/>
        </p:nvSpPr>
        <p:spPr>
          <a:xfrm>
            <a:off x="731520" y="2231520"/>
            <a:ext cx="3474720" cy="621360"/>
          </a:xfrm>
          <a:prstGeom prst="rect">
            <a:avLst/>
          </a:prstGeom>
          <a:noFill/>
          <a:ln/>
        </p:spPr>
        <p:txBody>
          <a:bodyPr wrap="square" lIns="0" tIns="0" rIns="0" bIns="0" rtlCol="0" anchor="t"/>
          <a:lstStyle/>
          <a:p>
            <a:pPr marL="0" indent="0">
              <a:buNone/>
            </a:pPr>
            <a:r>
              <a:rPr lang="en-US" sz="1100" b="1" dirty="0">
                <a:solidFill>
                  <a:srgbClr val="B93720"/>
                </a:solidFill>
                <a:latin typeface="Georgia" pitchFamily="34" charset="0"/>
              </a:rPr>
              <a:t>San-</a:t>
            </a:r>
            <a:r>
              <a:rPr lang="en-US" sz="1100" b="1" dirty="0" err="1">
                <a:solidFill>
                  <a:srgbClr val="B93720"/>
                </a:solidFill>
                <a:latin typeface="Georgia" pitchFamily="34" charset="0"/>
              </a:rPr>
              <a:t>markkam</a:t>
            </a:r>
            <a:endParaRPr lang="en-US" sz="1100" b="1" dirty="0">
              <a:solidFill>
                <a:srgbClr val="B93720"/>
              </a:solidFill>
              <a:latin typeface="Georgia" pitchFamily="34" charset="0"/>
            </a:endParaRPr>
          </a:p>
          <a:p>
            <a:pPr marL="0" indent="0">
              <a:spcBef>
                <a:spcPts val="200"/>
              </a:spcBef>
              <a:buNone/>
            </a:pPr>
            <a:r>
              <a:rPr lang="en-US" sz="1200" dirty="0">
                <a:solidFill>
                  <a:srgbClr val="444444"/>
                </a:solidFill>
                <a:latin typeface="Calibri" pitchFamily="34" charset="0"/>
              </a:rPr>
              <a:t>Il buon percorso. San (bontà) + markkam (il modo). Il percorso della genuina compassione verso tutta la vita.</a:t>
            </a:r>
          </a:p>
        </p:txBody>
      </p:sp>
      <p:sp>
        <p:nvSpPr>
          <p:cNvPr id="12" name="Shape 6"/>
          <p:cNvSpPr/>
          <p:nvPr/>
        </p:nvSpPr>
        <p:spPr>
          <a:xfrm>
            <a:off x="4755120" y="2176559"/>
            <a:ext cx="3840480" cy="863821"/>
          </a:xfrm>
          <a:prstGeom prst="rect">
            <a:avLst/>
          </a:prstGeom>
          <a:solidFill>
            <a:srgbClr val="F5F0D8"/>
          </a:solidFill>
          <a:ln w="12700">
            <a:solidFill>
              <a:srgbClr val="E0D8B0"/>
            </a:solidFill>
            <a:prstDash val="solid"/>
          </a:ln>
        </p:spPr>
      </p:sp>
      <p:sp>
        <p:nvSpPr>
          <p:cNvPr id="13" name="Text 4d"/>
          <p:cNvSpPr/>
          <p:nvPr/>
        </p:nvSpPr>
        <p:spPr>
          <a:xfrm>
            <a:off x="4938000" y="2231520"/>
            <a:ext cx="3474720" cy="621360"/>
          </a:xfrm>
          <a:prstGeom prst="rect">
            <a:avLst/>
          </a:prstGeom>
          <a:noFill/>
          <a:ln/>
        </p:spPr>
        <p:txBody>
          <a:bodyPr wrap="square" lIns="0" tIns="0" rIns="0" bIns="0" rtlCol="0" anchor="t"/>
          <a:lstStyle/>
          <a:p>
            <a:pPr marL="0" indent="0">
              <a:buNone/>
            </a:pPr>
            <a:r>
              <a:rPr lang="en-US" sz="1100" b="1" dirty="0">
                <a:solidFill>
                  <a:srgbClr val="B93720"/>
                </a:solidFill>
                <a:latin typeface="Georgia" pitchFamily="34" charset="0"/>
              </a:rPr>
              <a:t>Satya Sangam</a:t>
            </a:r>
          </a:p>
          <a:p>
            <a:pPr marL="0" indent="0">
              <a:spcBef>
                <a:spcPts val="200"/>
              </a:spcBef>
              <a:buNone/>
            </a:pPr>
            <a:r>
              <a:rPr lang="en-US" sz="1200" dirty="0">
                <a:solidFill>
                  <a:srgbClr val="444444"/>
                </a:solidFill>
                <a:latin typeface="Calibri" pitchFamily="34" charset="0"/>
              </a:rPr>
              <a:t>Associazione della Verità. Una comunità di eguali - non seguaci di un guru, nessuna figura centrale, ma cercatori che camminano insieme.</a:t>
            </a:r>
          </a:p>
        </p:txBody>
      </p:sp>
      <p:sp>
        <p:nvSpPr>
          <p:cNvPr id="14" name="Text 5"/>
          <p:cNvSpPr/>
          <p:nvPr/>
        </p:nvSpPr>
        <p:spPr>
          <a:xfrm>
            <a:off x="548640" y="3154968"/>
            <a:ext cx="8229600" cy="1828800"/>
          </a:xfrm>
          <a:prstGeom prst="rect">
            <a:avLst/>
          </a:prstGeom>
          <a:noFill/>
          <a:ln/>
        </p:spPr>
        <p:txBody>
          <a:bodyPr wrap="square" lIns="0" tIns="0" rIns="0" bIns="0" rtlCol="0" anchor="t"/>
          <a:lstStyle/>
          <a:p>
            <a:pPr marL="0" indent="0">
              <a:lnSpc>
                <a:spcPct val="155000"/>
              </a:lnSpc>
              <a:buNone/>
            </a:pPr>
            <a:r>
              <a:rPr lang="en-US" sz="1100" b="1" dirty="0">
                <a:solidFill>
                  <a:srgbClr val="1A1A1A"/>
                </a:solidFill>
                <a:latin typeface="Calibri" pitchFamily="34" charset="0"/>
              </a:rPr>
              <a:t>Perché lo fondò.</a:t>
            </a:r>
          </a:p>
          <a:p>
            <a:pPr marL="0" indent="0">
              <a:spcBef>
                <a:spcPts val="300"/>
              </a:spcBef>
              <a:buNone/>
            </a:pPr>
            <a:r>
              <a:rPr lang="en-US" sz="1400" dirty="0">
                <a:latin typeface="Calibri" pitchFamily="34" charset="0"/>
              </a:rPr>
              <a:t>In una società rigidamente divisa per caste, Vallalar creò un'organizzazione che ammetteva tutte le anime, indipendentemente da religione, nascita, ricchezza o background. La fondò per dimostrare che la liberazione dalla sofferenza, dall’invecchiamento e dalla morte non era il privilegio di pochi eletti. Tutte le anime fanno parte di </a:t>
            </a:r>
            <a:r>
              <a:rPr lang="en-US" sz="1400" i="1" dirty="0" err="1">
                <a:latin typeface="Calibri" pitchFamily="34" charset="0"/>
              </a:rPr>
              <a:t>Arut</a:t>
            </a:r>
            <a:r>
              <a:rPr lang="en-US" sz="1400" i="1" dirty="0">
                <a:latin typeface="Calibri" pitchFamily="34" charset="0"/>
              </a:rPr>
              <a:t> </a:t>
            </a:r>
            <a:r>
              <a:rPr lang="en-US" sz="1400" i="1" dirty="0" err="1">
                <a:latin typeface="Calibri" pitchFamily="34" charset="0"/>
              </a:rPr>
              <a:t>Perum</a:t>
            </a:r>
            <a:r>
              <a:rPr lang="en-US" sz="1400" i="1" dirty="0">
                <a:latin typeface="Calibri" pitchFamily="34" charset="0"/>
              </a:rPr>
              <a:t> Jothi</a:t>
            </a:r>
            <a:r>
              <a:rPr lang="en-US" sz="1400" dirty="0">
                <a:latin typeface="Calibri" pitchFamily="34" charset="0"/>
              </a:rPr>
              <a:t> senza discriminazione.</a:t>
            </a:r>
          </a:p>
        </p:txBody>
      </p:sp>
      <p:sp>
        <p:nvSpPr>
          <p:cNvPr id="15" name="Text 6"/>
          <p:cNvSpPr/>
          <p:nvPr/>
        </p:nvSpPr>
        <p:spPr>
          <a:xfrm>
            <a:off x="0" y="4892040"/>
            <a:ext cx="9144000" cy="182880"/>
          </a:xfrm>
          <a:prstGeom prst="rect">
            <a:avLst/>
          </a:prstGeom>
          <a:noFill/>
          <a:ln/>
        </p:spPr>
        <p:txBody>
          <a:bodyPr wrap="square" lIns="0" tIns="0" rIns="0" bIns="0" rtlCol="0" anchor="ctr"/>
          <a:lstStyle/>
          <a:p>
            <a:pPr marL="0" indent="0" algn="ctr">
              <a:buNone/>
            </a:pPr>
            <a:r>
              <a:rPr lang="en-US" sz="750" dirty="0">
                <a:solidFill>
                  <a:srgbClr val="AAAAAA"/>
                </a:solidFill>
                <a:latin typeface="Calibri" pitchFamily="34" charset="0"/>
              </a:rPr>
              <a:t>sanmarkkamlife.org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More Phenomena">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C125"/>
          </a:solidFill>
          <a:ln w="12700">
            <a:solidFill>
              <a:srgbClr val="F5C125"/>
            </a:solidFill>
            <a:prstDash val="solid"/>
          </a:ln>
        </p:spPr>
      </p:sp>
      <p:sp>
        <p:nvSpPr>
          <p:cNvPr id="3" name="Text 1"/>
          <p:cNvSpPr/>
          <p:nvPr/>
        </p:nvSpPr>
        <p:spPr>
          <a:xfrm>
            <a:off x="548640" y="164592"/>
            <a:ext cx="8229600" cy="201168"/>
          </a:xfrm>
          <a:prstGeom prst="rect">
            <a:avLst/>
          </a:prstGeom>
          <a:noFill/>
          <a:ln/>
        </p:spPr>
        <p:txBody>
          <a:bodyPr wrap="square" lIns="0" tIns="0" rIns="0" bIns="0" rtlCol="0" anchor="ctr"/>
          <a:lstStyle/>
          <a:p>
            <a:pPr marL="0" indent="0">
              <a:buNone/>
            </a:pPr>
            <a:r>
              <a:rPr lang="en-US" sz="850" b="1" kern="0" spc="500" dirty="0">
                <a:solidFill>
                  <a:srgbClr val="F5C125"/>
                </a:solidFill>
                <a:latin typeface="Calibri" pitchFamily="34" charset="0"/>
              </a:rPr>
              <a:t>ALTRI FENOMENI INSPIEGABILI</a:t>
            </a:r>
          </a:p>
        </p:txBody>
      </p:sp>
      <p:sp>
        <p:nvSpPr>
          <p:cNvPr id="4" name="Text 2"/>
          <p:cNvSpPr/>
          <p:nvPr/>
        </p:nvSpPr>
        <p:spPr>
          <a:xfrm>
            <a:off x="548640" y="402336"/>
            <a:ext cx="7772400" cy="384048"/>
          </a:xfrm>
          <a:prstGeom prst="rect">
            <a:avLst/>
          </a:prstGeom>
          <a:noFill/>
          <a:ln/>
        </p:spPr>
        <p:txBody>
          <a:bodyPr wrap="square" lIns="0" tIns="0" rIns="0" bIns="0" rtlCol="0" anchor="ctr"/>
          <a:lstStyle/>
          <a:p>
            <a:pPr marL="0" indent="0">
              <a:lnSpc>
                <a:spcPct val="115000"/>
              </a:lnSpc>
              <a:buNone/>
            </a:pPr>
            <a:r>
              <a:rPr lang="en-US" sz="1400" b="1" dirty="0">
                <a:solidFill>
                  <a:srgbClr val="FFFFFF"/>
                </a:solidFill>
                <a:latin typeface="Georgia" pitchFamily="34" charset="0"/>
              </a:rPr>
              <a:t>Quattro incidenti documentati. Quattro testimoni diversi. </a:t>
            </a:r>
          </a:p>
        </p:txBody>
      </p:sp>
      <p:sp>
        <p:nvSpPr>
          <p:cNvPr id="5" name="Card1bg"/>
          <p:cNvSpPr/>
          <p:nvPr/>
        </p:nvSpPr>
        <p:spPr>
          <a:xfrm>
            <a:off x="548640" y="860000"/>
            <a:ext cx="3931920" cy="1800000"/>
          </a:xfrm>
          <a:prstGeom prst="rect">
            <a:avLst/>
          </a:prstGeom>
          <a:solidFill>
            <a:srgbClr val="1E1C12"/>
          </a:solidFill>
          <a:ln w="6350">
            <a:solidFill>
              <a:srgbClr val="2A2010"/>
            </a:solidFill>
            <a:prstDash val="solid"/>
          </a:ln>
        </p:spPr>
      </p:sp>
      <p:sp>
        <p:nvSpPr>
          <p:cNvPr id="6" name="Card1bar"/>
          <p:cNvSpPr/>
          <p:nvPr/>
        </p:nvSpPr>
        <p:spPr>
          <a:xfrm>
            <a:off x="548640" y="860000"/>
            <a:ext cx="45720" cy="1800000"/>
          </a:xfrm>
          <a:prstGeom prst="rect">
            <a:avLst/>
          </a:prstGeom>
          <a:solidFill>
            <a:srgbClr val="F5C125"/>
          </a:solidFill>
          <a:ln w="12700">
            <a:solidFill>
              <a:srgbClr val="F5C125"/>
            </a:solidFill>
            <a:prstDash val="solid"/>
          </a:ln>
        </p:spPr>
      </p:sp>
      <p:sp>
        <p:nvSpPr>
          <p:cNvPr id="7" name="Card1text"/>
          <p:cNvSpPr/>
          <p:nvPr/>
        </p:nvSpPr>
        <p:spPr>
          <a:xfrm>
            <a:off x="731160" y="915000"/>
            <a:ext cx="3795000" cy="1690000"/>
          </a:xfrm>
          <a:prstGeom prst="rect">
            <a:avLst/>
          </a:prstGeom>
          <a:noFill/>
          <a:ln/>
        </p:spPr>
        <p:txBody>
          <a:bodyPr wrap="square" lIns="0" tIns="0" rIns="0" bIns="0" rtlCol="0" anchor="t"/>
          <a:lstStyle/>
          <a:p>
            <a:pPr marL="0" indent="0">
              <a:buNone/>
            </a:pPr>
            <a:r>
              <a:rPr lang="en-US" sz="1400" b="1" dirty="0">
                <a:solidFill>
                  <a:srgbClr val="F5C125"/>
                </a:solidFill>
                <a:latin typeface="Calibri" pitchFamily="34" charset="0"/>
              </a:rPr>
              <a:t>La Lampada Che Bruciò sull'Acqua</a:t>
            </a:r>
          </a:p>
          <a:p>
            <a:pPr marL="0" indent="0">
              <a:spcBef>
                <a:spcPts val="250"/>
              </a:spcBef>
              <a:buNone/>
            </a:pPr>
            <a:r>
              <a:rPr lang="en-US" sz="1400" dirty="0">
                <a:solidFill>
                  <a:schemeClr val="bg1"/>
                </a:solidFill>
                <a:latin typeface="Calibri" pitchFamily="34" charset="0"/>
              </a:rPr>
              <a:t>Alla Sathya Dharma Salai, </a:t>
            </a:r>
            <a:r>
              <a:rPr lang="en-US" sz="1400" b="1" i="0" dirty="0" err="1">
                <a:solidFill>
                  <a:schemeClr val="bg1"/>
                </a:solidFill>
                <a:effectLst/>
                <a:latin typeface="Google Sans Text"/>
              </a:rPr>
              <a:t>Muthiyalammal</a:t>
            </a:r>
            <a:r>
              <a:rPr lang="en-US" sz="1400" b="0" i="0" dirty="0">
                <a:solidFill>
                  <a:srgbClr val="303030"/>
                </a:solidFill>
                <a:effectLst/>
                <a:latin typeface="Google Sans Text"/>
              </a:rPr>
              <a:t> </a:t>
            </a:r>
            <a:r>
              <a:rPr lang="en-US" sz="1400" dirty="0">
                <a:solidFill>
                  <a:schemeClr val="bg1"/>
                </a:solidFill>
                <a:latin typeface="Calibri" pitchFamily="34" charset="0"/>
              </a:rPr>
              <a:t> </a:t>
            </a:r>
          </a:p>
          <a:p>
            <a:pPr marL="0" indent="0">
              <a:spcBef>
                <a:spcPts val="250"/>
              </a:spcBef>
              <a:buNone/>
            </a:pPr>
            <a:r>
              <a:rPr lang="en-US" sz="1400" dirty="0" err="1">
                <a:solidFill>
                  <a:schemeClr val="bg1"/>
                </a:solidFill>
                <a:latin typeface="Calibri" pitchFamily="34" charset="0"/>
              </a:rPr>
              <a:t>collocò</a:t>
            </a:r>
            <a:r>
              <a:rPr lang="en-US" sz="1400" dirty="0">
                <a:solidFill>
                  <a:schemeClr val="bg1"/>
                </a:solidFill>
                <a:latin typeface="Calibri" pitchFamily="34" charset="0"/>
              </a:rPr>
              <a:t> dell’acqua accanto alla lampada invece dell’olio. Vallalar, assorto nella scrittura, riempì meccanicamente la lampada con essa. La fiamma </a:t>
            </a:r>
            <a:r>
              <a:rPr lang="en-US" sz="1400" dirty="0" err="1">
                <a:solidFill>
                  <a:schemeClr val="bg1"/>
                </a:solidFill>
                <a:latin typeface="Calibri" pitchFamily="34" charset="0"/>
              </a:rPr>
              <a:t>bruciò</a:t>
            </a:r>
            <a:r>
              <a:rPr lang="en-US" sz="1400" dirty="0">
                <a:solidFill>
                  <a:schemeClr val="bg1"/>
                </a:solidFill>
                <a:latin typeface="Calibri" pitchFamily="34" charset="0"/>
              </a:rPr>
              <a:t> vivamente fino al mattino. Documentato da Thozhuvur Velayuda Mudaliar.</a:t>
            </a:r>
          </a:p>
        </p:txBody>
      </p:sp>
      <p:sp>
        <p:nvSpPr>
          <p:cNvPr id="8" name="Card2bg"/>
          <p:cNvSpPr/>
          <p:nvPr/>
        </p:nvSpPr>
        <p:spPr>
          <a:xfrm>
            <a:off x="4663440" y="860000"/>
            <a:ext cx="3931920" cy="1800000"/>
          </a:xfrm>
          <a:prstGeom prst="rect">
            <a:avLst/>
          </a:prstGeom>
          <a:solidFill>
            <a:srgbClr val="1E1C12"/>
          </a:solidFill>
          <a:ln w="6350">
            <a:solidFill>
              <a:srgbClr val="2A2010"/>
            </a:solidFill>
            <a:prstDash val="solid"/>
          </a:ln>
        </p:spPr>
      </p:sp>
      <p:sp>
        <p:nvSpPr>
          <p:cNvPr id="9" name="Card2bar"/>
          <p:cNvSpPr/>
          <p:nvPr/>
        </p:nvSpPr>
        <p:spPr>
          <a:xfrm>
            <a:off x="4663440" y="860000"/>
            <a:ext cx="45720" cy="1800000"/>
          </a:xfrm>
          <a:prstGeom prst="rect">
            <a:avLst/>
          </a:prstGeom>
          <a:solidFill>
            <a:srgbClr val="F5C125"/>
          </a:solidFill>
          <a:ln w="12700">
            <a:solidFill>
              <a:srgbClr val="F5C125"/>
            </a:solidFill>
            <a:prstDash val="solid"/>
          </a:ln>
        </p:spPr>
      </p:sp>
      <p:sp>
        <p:nvSpPr>
          <p:cNvPr id="10" name="Card2text"/>
          <p:cNvSpPr/>
          <p:nvPr/>
        </p:nvSpPr>
        <p:spPr>
          <a:xfrm>
            <a:off x="4892040" y="894879"/>
            <a:ext cx="3795000" cy="1690000"/>
          </a:xfrm>
          <a:prstGeom prst="rect">
            <a:avLst/>
          </a:prstGeom>
          <a:noFill/>
          <a:ln/>
        </p:spPr>
        <p:txBody>
          <a:bodyPr wrap="square" lIns="0" tIns="0" rIns="0" bIns="0" rtlCol="0" anchor="t"/>
          <a:lstStyle/>
          <a:p>
            <a:pPr marL="0" indent="0">
              <a:buNone/>
            </a:pPr>
            <a:r>
              <a:rPr lang="en-US" sz="1400" b="1" dirty="0">
                <a:solidFill>
                  <a:srgbClr val="F5C125"/>
                </a:solidFill>
                <a:latin typeface="Calibri" pitchFamily="34" charset="0"/>
              </a:rPr>
              <a:t>Il Comando della Pioggia</a:t>
            </a:r>
          </a:p>
          <a:p>
            <a:pPr marL="0" indent="0">
              <a:spcBef>
                <a:spcPts val="250"/>
              </a:spcBef>
              <a:buNone/>
            </a:pPr>
            <a:r>
              <a:rPr lang="en-US" sz="1400" dirty="0">
                <a:solidFill>
                  <a:schemeClr val="bg1"/>
                </a:solidFill>
                <a:latin typeface="Calibri" pitchFamily="34" charset="0"/>
              </a:rPr>
              <a:t>Durante una grave siccità a Vadalur, Vallalar istruì i devoti a versare un vaso d'acqua sui suoi piedi. Poco dopo, cominciò un forte acquazzone, fornendo immediato sollievo dalla siccità.</a:t>
            </a:r>
          </a:p>
        </p:txBody>
      </p:sp>
      <p:sp>
        <p:nvSpPr>
          <p:cNvPr id="11" name="Card3bg"/>
          <p:cNvSpPr/>
          <p:nvPr/>
        </p:nvSpPr>
        <p:spPr>
          <a:xfrm>
            <a:off x="548640" y="2750000"/>
            <a:ext cx="3931920" cy="1800000"/>
          </a:xfrm>
          <a:prstGeom prst="rect">
            <a:avLst/>
          </a:prstGeom>
          <a:solidFill>
            <a:srgbClr val="1E1C12"/>
          </a:solidFill>
          <a:ln w="6350">
            <a:solidFill>
              <a:srgbClr val="2A2010"/>
            </a:solidFill>
            <a:prstDash val="solid"/>
          </a:ln>
        </p:spPr>
      </p:sp>
      <p:sp>
        <p:nvSpPr>
          <p:cNvPr id="12" name="Card3bar"/>
          <p:cNvSpPr/>
          <p:nvPr/>
        </p:nvSpPr>
        <p:spPr>
          <a:xfrm>
            <a:off x="548640" y="2750000"/>
            <a:ext cx="45720" cy="1800000"/>
          </a:xfrm>
          <a:prstGeom prst="rect">
            <a:avLst/>
          </a:prstGeom>
          <a:solidFill>
            <a:srgbClr val="F5C125"/>
          </a:solidFill>
          <a:ln w="12700">
            <a:solidFill>
              <a:srgbClr val="F5C125"/>
            </a:solidFill>
            <a:prstDash val="solid"/>
          </a:ln>
        </p:spPr>
      </p:sp>
      <p:sp>
        <p:nvSpPr>
          <p:cNvPr id="13" name="Card3text"/>
          <p:cNvSpPr/>
          <p:nvPr/>
        </p:nvSpPr>
        <p:spPr>
          <a:xfrm>
            <a:off x="739712" y="2858495"/>
            <a:ext cx="3795000" cy="1690000"/>
          </a:xfrm>
          <a:prstGeom prst="rect">
            <a:avLst/>
          </a:prstGeom>
          <a:noFill/>
          <a:ln/>
        </p:spPr>
        <p:txBody>
          <a:bodyPr wrap="square" lIns="0" tIns="0" rIns="0" bIns="0" rtlCol="0" anchor="t"/>
          <a:lstStyle/>
          <a:p>
            <a:pPr marL="0" indent="0">
              <a:buNone/>
            </a:pPr>
            <a:r>
              <a:rPr lang="en-US" sz="1400" b="1" dirty="0">
                <a:solidFill>
                  <a:srgbClr val="F5C125"/>
                </a:solidFill>
                <a:latin typeface="Calibri" pitchFamily="34" charset="0"/>
              </a:rPr>
              <a:t>Assorbire la Malattia degli Altri</a:t>
            </a:r>
          </a:p>
          <a:p>
            <a:pPr marL="0" indent="0">
              <a:spcBef>
                <a:spcPts val="250"/>
              </a:spcBef>
              <a:buNone/>
            </a:pPr>
            <a:r>
              <a:rPr lang="en-US" sz="1400" dirty="0">
                <a:solidFill>
                  <a:schemeClr val="bg1"/>
                </a:solidFill>
                <a:latin typeface="Calibri" pitchFamily="34" charset="0"/>
              </a:rPr>
              <a:t>Undici seguaci alla Dharma Salai si ammalarono con febbre grave. </a:t>
            </a:r>
            <a:r>
              <a:rPr lang="en-US" sz="1400" dirty="0" err="1">
                <a:solidFill>
                  <a:schemeClr val="bg1"/>
                </a:solidFill>
                <a:latin typeface="Calibri" pitchFamily="34" charset="0"/>
              </a:rPr>
              <a:t>Vallalar</a:t>
            </a:r>
            <a:r>
              <a:rPr lang="en-US" sz="1400" dirty="0">
                <a:solidFill>
                  <a:schemeClr val="bg1"/>
                </a:solidFill>
                <a:latin typeface="Calibri" pitchFamily="34" charset="0"/>
              </a:rPr>
              <a:t> entrò da solo in una stanza. I testimoni notarono che il suo corpo divenne caldo come il fuoco, come se stesse prendendo la loro febbre. Minuti dopo emerse in perfetta salute. Tutti e undici furono istantaneamente guariti.</a:t>
            </a:r>
          </a:p>
        </p:txBody>
      </p:sp>
      <p:sp>
        <p:nvSpPr>
          <p:cNvPr id="14" name="Card4bg"/>
          <p:cNvSpPr/>
          <p:nvPr/>
        </p:nvSpPr>
        <p:spPr>
          <a:xfrm>
            <a:off x="4663440" y="2750000"/>
            <a:ext cx="3931920" cy="1800000"/>
          </a:xfrm>
          <a:prstGeom prst="rect">
            <a:avLst/>
          </a:prstGeom>
          <a:solidFill>
            <a:srgbClr val="1E1C12"/>
          </a:solidFill>
          <a:ln w="6350">
            <a:solidFill>
              <a:srgbClr val="2A2010"/>
            </a:solidFill>
            <a:prstDash val="solid"/>
          </a:ln>
        </p:spPr>
      </p:sp>
      <p:sp>
        <p:nvSpPr>
          <p:cNvPr id="15" name="Card4bar"/>
          <p:cNvSpPr/>
          <p:nvPr/>
        </p:nvSpPr>
        <p:spPr>
          <a:xfrm>
            <a:off x="4663440" y="2750000"/>
            <a:ext cx="45720" cy="1800000"/>
          </a:xfrm>
          <a:prstGeom prst="rect">
            <a:avLst/>
          </a:prstGeom>
          <a:solidFill>
            <a:srgbClr val="F5C125"/>
          </a:solidFill>
          <a:ln w="12700">
            <a:solidFill>
              <a:srgbClr val="F5C125"/>
            </a:solidFill>
            <a:prstDash val="solid"/>
          </a:ln>
        </p:spPr>
      </p:sp>
      <p:sp>
        <p:nvSpPr>
          <p:cNvPr id="16" name="Card4text"/>
          <p:cNvSpPr/>
          <p:nvPr/>
        </p:nvSpPr>
        <p:spPr>
          <a:xfrm>
            <a:off x="4837888" y="2858495"/>
            <a:ext cx="3795000" cy="1690000"/>
          </a:xfrm>
          <a:prstGeom prst="rect">
            <a:avLst/>
          </a:prstGeom>
          <a:noFill/>
          <a:ln/>
        </p:spPr>
        <p:txBody>
          <a:bodyPr wrap="square" lIns="0" tIns="0" rIns="0" bIns="0" rtlCol="0" anchor="t"/>
          <a:lstStyle/>
          <a:p>
            <a:pPr marL="0" indent="0">
              <a:buNone/>
            </a:pPr>
            <a:r>
              <a:rPr lang="en-US" sz="1400" b="1" dirty="0">
                <a:solidFill>
                  <a:srgbClr val="F5C125"/>
                </a:solidFill>
                <a:latin typeface="Calibri" pitchFamily="34" charset="0"/>
              </a:rPr>
              <a:t>Nutrire Cento Ospiti Inattesi</a:t>
            </a:r>
          </a:p>
          <a:p>
            <a:pPr algn="l"/>
            <a:r>
              <a:rPr lang="en-US" sz="1200" b="0" i="0" dirty="0">
                <a:solidFill>
                  <a:schemeClr val="bg1"/>
                </a:solidFill>
                <a:effectLst/>
                <a:latin typeface="Roboto" panose="02000000000000000000" pitchFamily="2" charset="0"/>
              </a:rPr>
              <a:t>Shanmugam Pillai, manager del Dharma Salai </a:t>
            </a:r>
            <a:r>
              <a:rPr lang="en-US" sz="1200" b="0" i="0" dirty="0" err="1">
                <a:solidFill>
                  <a:schemeClr val="bg1"/>
                </a:solidFill>
                <a:effectLst/>
                <a:latin typeface="Roboto" panose="02000000000000000000" pitchFamily="2" charset="0"/>
              </a:rPr>
              <a:t>disse</a:t>
            </a:r>
            <a:r>
              <a:rPr lang="en-US" sz="1200" b="0" i="0" dirty="0">
                <a:solidFill>
                  <a:schemeClr val="bg1"/>
                </a:solidFill>
                <a:effectLst/>
                <a:latin typeface="Roboto" panose="02000000000000000000" pitchFamily="2" charset="0"/>
              </a:rPr>
              <a:t> a  </a:t>
            </a:r>
            <a:r>
              <a:rPr lang="en-US" sz="1200" b="0" i="0" dirty="0" err="1">
                <a:solidFill>
                  <a:schemeClr val="bg1"/>
                </a:solidFill>
                <a:effectLst/>
                <a:latin typeface="Roboto" panose="02000000000000000000" pitchFamily="2" charset="0"/>
              </a:rPr>
              <a:t>Valallar</a:t>
            </a:r>
            <a:r>
              <a:rPr lang="en-US" sz="1200" b="0" i="0" dirty="0">
                <a:solidFill>
                  <a:schemeClr val="bg1"/>
                </a:solidFill>
                <a:effectLst/>
                <a:latin typeface="Roboto" panose="02000000000000000000" pitchFamily="2" charset="0"/>
              </a:rPr>
              <a:t> che non c’era abbastanza riso da cucinare. Lo Swami rimase seduto da solo per qualche secondo e poi lo assicurò che il riso sarebbe arrivato presto. Poi, un devoto di </a:t>
            </a:r>
            <a:r>
              <a:rPr lang="en-US" sz="1200" b="0" i="0" dirty="0" err="1">
                <a:solidFill>
                  <a:schemeClr val="bg1"/>
                </a:solidFill>
                <a:effectLst/>
                <a:latin typeface="Roboto" panose="02000000000000000000" pitchFamily="2" charset="0"/>
              </a:rPr>
              <a:t>Tirutturai</a:t>
            </a:r>
            <a:r>
              <a:rPr lang="en-US" sz="1200" b="0" i="0" dirty="0">
                <a:solidFill>
                  <a:schemeClr val="bg1"/>
                </a:solidFill>
                <a:effectLst/>
                <a:latin typeface="Roboto" panose="02000000000000000000" pitchFamily="2" charset="0"/>
              </a:rPr>
              <a:t> portò carichi di riso. Disse che </a:t>
            </a:r>
            <a:r>
              <a:rPr lang="en-US" sz="1200" b="0" i="0" dirty="0" err="1">
                <a:solidFill>
                  <a:schemeClr val="bg1"/>
                </a:solidFill>
                <a:effectLst/>
                <a:latin typeface="Roboto" panose="02000000000000000000" pitchFamily="2" charset="0"/>
              </a:rPr>
              <a:t>vallalar</a:t>
            </a:r>
            <a:r>
              <a:rPr lang="en-US" sz="1200" b="0" i="0" dirty="0">
                <a:solidFill>
                  <a:schemeClr val="bg1"/>
                </a:solidFill>
                <a:effectLst/>
                <a:latin typeface="Roboto" panose="02000000000000000000" pitchFamily="2" charset="0"/>
              </a:rPr>
              <a:t> aveva </a:t>
            </a:r>
            <a:r>
              <a:rPr lang="en-US" sz="1200" b="0" i="0" dirty="0" err="1">
                <a:solidFill>
                  <a:schemeClr val="bg1"/>
                </a:solidFill>
                <a:effectLst/>
                <a:latin typeface="Roboto" panose="02000000000000000000" pitchFamily="2" charset="0"/>
              </a:rPr>
              <a:t>chiesto</a:t>
            </a:r>
            <a:r>
              <a:rPr lang="en-US" sz="1200" b="0" i="0" dirty="0">
                <a:solidFill>
                  <a:schemeClr val="bg1"/>
                </a:solidFill>
                <a:effectLst/>
                <a:latin typeface="Roboto" panose="02000000000000000000" pitchFamily="2" charset="0"/>
              </a:rPr>
              <a:t>  </a:t>
            </a:r>
            <a:r>
              <a:rPr lang="en-US" sz="1200" b="0" i="0" dirty="0" err="1">
                <a:solidFill>
                  <a:schemeClr val="bg1"/>
                </a:solidFill>
                <a:effectLst/>
                <a:latin typeface="Roboto" panose="02000000000000000000" pitchFamily="2" charset="0"/>
              </a:rPr>
              <a:t>nel</a:t>
            </a:r>
            <a:r>
              <a:rPr lang="en-US" sz="1200" b="0" i="0" dirty="0">
                <a:solidFill>
                  <a:schemeClr val="bg1"/>
                </a:solidFill>
                <a:effectLst/>
                <a:latin typeface="Roboto" panose="02000000000000000000" pitchFamily="2" charset="0"/>
              </a:rPr>
              <a:t> suo sogno la notte prima di portare il cibo.</a:t>
            </a:r>
          </a:p>
          <a:p>
            <a:br>
              <a:rPr lang="en-US" sz="1400" dirty="0"/>
            </a:br>
            <a:endParaRPr lang="en-US" sz="1400" dirty="0">
              <a:solidFill>
                <a:schemeClr val="bg1"/>
              </a:solidFill>
              <a:latin typeface="Calibri" pitchFamily="34" charset="0"/>
            </a:endParaRPr>
          </a:p>
        </p:txBody>
      </p:sp>
      <p:sp>
        <p:nvSpPr>
          <p:cNvPr id="17" name="Text 7"/>
          <p:cNvSpPr/>
          <p:nvPr/>
        </p:nvSpPr>
        <p:spPr>
          <a:xfrm>
            <a:off x="0" y="4892040"/>
            <a:ext cx="9144000" cy="182880"/>
          </a:xfrm>
          <a:prstGeom prst="rect">
            <a:avLst/>
          </a:prstGeom>
          <a:noFill/>
          <a:ln/>
        </p:spPr>
        <p:txBody>
          <a:bodyPr wrap="square" lIns="0" tIns="0" rIns="0" bIns="0" rtlCol="0" anchor="ctr"/>
          <a:lstStyle/>
          <a:p>
            <a:pPr marL="0" indent="0" algn="ctr">
              <a:buNone/>
            </a:pPr>
            <a:r>
              <a:rPr lang="en-US" sz="750" dirty="0">
                <a:solidFill>
                  <a:srgbClr val="444433"/>
                </a:solidFill>
                <a:latin typeface="Calibri" pitchFamily="34" charset="0"/>
              </a:rPr>
              <a:t>sanmarkkamlife.org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DD521F"/>
          </a:solidFill>
          <a:ln w="12700">
            <a:solidFill>
              <a:srgbClr val="DD521F"/>
            </a:solidFill>
            <a:prstDash val="solid"/>
          </a:ln>
        </p:spPr>
      </p:sp>
      <p:sp>
        <p:nvSpPr>
          <p:cNvPr id="3" name="Text 1"/>
          <p:cNvSpPr/>
          <p:nvPr/>
        </p:nvSpPr>
        <p:spPr>
          <a:xfrm>
            <a:off x="548640" y="256032"/>
            <a:ext cx="8229600" cy="201168"/>
          </a:xfrm>
          <a:prstGeom prst="rect">
            <a:avLst/>
          </a:prstGeom>
          <a:noFill/>
          <a:ln/>
        </p:spPr>
        <p:txBody>
          <a:bodyPr wrap="square" lIns="0" tIns="0" rIns="0" bIns="0" rtlCol="0" anchor="ctr"/>
          <a:lstStyle/>
          <a:p>
            <a:pPr marL="0" indent="0">
              <a:buNone/>
            </a:pPr>
            <a:r>
              <a:rPr lang="en-US" sz="850" b="1" kern="0" spc="500" dirty="0">
                <a:solidFill>
                  <a:srgbClr val="DD521F"/>
                </a:solidFill>
                <a:latin typeface="Calibri" pitchFamily="34" charset="0"/>
              </a:rPr>
              <a:t>SAHAKALPI  ·  LA SCIENZA DELL'IMMORTALITÀ  ·  03</a:t>
            </a:r>
          </a:p>
        </p:txBody>
      </p:sp>
      <p:sp>
        <p:nvSpPr>
          <p:cNvPr id="4" name="Text 2"/>
          <p:cNvSpPr/>
          <p:nvPr/>
        </p:nvSpPr>
        <p:spPr>
          <a:xfrm>
            <a:off x="414996" y="476704"/>
            <a:ext cx="900333" cy="619360"/>
          </a:xfrm>
          <a:prstGeom prst="rect">
            <a:avLst/>
          </a:prstGeom>
          <a:noFill/>
          <a:ln/>
        </p:spPr>
        <p:txBody>
          <a:bodyPr wrap="square" lIns="0" tIns="0" rIns="0" bIns="0" rtlCol="0" anchor="ctr"/>
          <a:lstStyle/>
          <a:p>
            <a:pPr marL="0" indent="0">
              <a:buNone/>
            </a:pPr>
            <a:r>
              <a:rPr lang="en-US" sz="4000" b="1" dirty="0">
                <a:solidFill>
                  <a:srgbClr val="DD521F"/>
                </a:solidFill>
                <a:latin typeface="Georgia" pitchFamily="34" charset="0"/>
              </a:rPr>
              <a:t>02</a:t>
            </a:r>
          </a:p>
        </p:txBody>
      </p:sp>
      <p:sp>
        <p:nvSpPr>
          <p:cNvPr id="5" name="Text 3"/>
          <p:cNvSpPr/>
          <p:nvPr/>
        </p:nvSpPr>
        <p:spPr>
          <a:xfrm>
            <a:off x="1370000" y="512064"/>
            <a:ext cx="7226000" cy="548640"/>
          </a:xfrm>
          <a:prstGeom prst="rect">
            <a:avLst/>
          </a:prstGeom>
          <a:noFill/>
          <a:ln/>
        </p:spPr>
        <p:txBody>
          <a:bodyPr wrap="square" lIns="0" tIns="0" rIns="0" bIns="0" rtlCol="0" anchor="b"/>
          <a:lstStyle/>
          <a:p>
            <a:pPr marL="0" indent="0">
              <a:lnSpc>
                <a:spcPct val="115000"/>
              </a:lnSpc>
              <a:buNone/>
            </a:pPr>
            <a:r>
              <a:rPr lang="en-US" sz="2800" b="1" dirty="0">
                <a:solidFill>
                  <a:srgbClr val="FFFFFF"/>
                </a:solidFill>
                <a:latin typeface="Georgia" pitchFamily="34" charset="0"/>
              </a:rPr>
              <a:t>Pranava </a:t>
            </a:r>
            <a:r>
              <a:rPr lang="en-US" sz="2800" b="1" dirty="0" err="1">
                <a:solidFill>
                  <a:srgbClr val="FFFFFF"/>
                </a:solidFill>
                <a:latin typeface="Georgia" pitchFamily="34" charset="0"/>
              </a:rPr>
              <a:t>Degam</a:t>
            </a:r>
            <a:r>
              <a:rPr lang="en-US" sz="2800" b="1" dirty="0">
                <a:solidFill>
                  <a:srgbClr val="FFFFFF"/>
                </a:solidFill>
                <a:latin typeface="Georgia" pitchFamily="34" charset="0"/>
              </a:rPr>
              <a:t> </a:t>
            </a:r>
            <a:r>
              <a:rPr lang="en-US" sz="1400" dirty="0">
                <a:solidFill>
                  <a:srgbClr val="DD521F"/>
                </a:solidFill>
                <a:latin typeface="Calibri" pitchFamily="34" charset="0"/>
              </a:rPr>
              <a:t>Il Corpo del Suono Primordiale</a:t>
            </a:r>
          </a:p>
        </p:txBody>
      </p:sp>
      <p:sp>
        <p:nvSpPr>
          <p:cNvPr id="6" name="Shape 5"/>
          <p:cNvSpPr/>
          <p:nvPr/>
        </p:nvSpPr>
        <p:spPr>
          <a:xfrm>
            <a:off x="548640" y="1280000"/>
            <a:ext cx="8046720" cy="3522942"/>
          </a:xfrm>
          <a:prstGeom prst="rect">
            <a:avLst/>
          </a:prstGeom>
          <a:solidFill>
            <a:srgbClr val="1E1C12"/>
          </a:solidFill>
          <a:ln w="6350">
            <a:solidFill>
              <a:srgbClr val="2A2010"/>
            </a:solidFill>
            <a:prstDash val="solid"/>
          </a:ln>
        </p:spPr>
      </p:sp>
      <p:sp>
        <p:nvSpPr>
          <p:cNvPr id="7" name="Shape 6"/>
          <p:cNvSpPr/>
          <p:nvPr/>
        </p:nvSpPr>
        <p:spPr>
          <a:xfrm>
            <a:off x="548640" y="1280000"/>
            <a:ext cx="54864" cy="3520000"/>
          </a:xfrm>
          <a:prstGeom prst="rect">
            <a:avLst/>
          </a:prstGeom>
          <a:solidFill>
            <a:srgbClr val="DD521F"/>
          </a:solidFill>
          <a:ln w="12700">
            <a:solidFill>
              <a:srgbClr val="DD521F"/>
            </a:solidFill>
            <a:prstDash val="solid"/>
          </a:ln>
        </p:spPr>
      </p:sp>
      <p:sp>
        <p:nvSpPr>
          <p:cNvPr id="8" name="Text 7"/>
          <p:cNvSpPr/>
          <p:nvPr/>
        </p:nvSpPr>
        <p:spPr>
          <a:xfrm>
            <a:off x="731520" y="1429822"/>
            <a:ext cx="7680240" cy="3373120"/>
          </a:xfrm>
          <a:prstGeom prst="rect">
            <a:avLst/>
          </a:prstGeom>
          <a:noFill/>
          <a:ln/>
        </p:spPr>
        <p:txBody>
          <a:bodyPr wrap="square" lIns="0" tIns="0" rIns="0" bIns="0" rtlCol="0" anchor="t"/>
          <a:lstStyle/>
          <a:p>
            <a:pPr marL="0" indent="0">
              <a:lnSpc>
                <a:spcPct val="155000"/>
              </a:lnSpc>
              <a:buNone/>
            </a:pPr>
            <a:r>
              <a:rPr lang="en-US" sz="1400" dirty="0">
                <a:solidFill>
                  <a:schemeClr val="bg1"/>
                </a:solidFill>
                <a:latin typeface="Calibri" pitchFamily="34" charset="0"/>
              </a:rPr>
              <a:t>Il secondo stadio. Il corpo viene ricostruito — non fatto di carne o ossa — ma di puro suono e grazia elementale. Ciò che diventa sfida ogni legge fisica.</a:t>
            </a:r>
          </a:p>
          <a:p>
            <a:pPr marL="0" indent="0">
              <a:lnSpc>
                <a:spcPct val="155000"/>
              </a:lnSpc>
              <a:buNone/>
            </a:pPr>
            <a:r>
              <a:rPr lang="en-US" sz="1400" b="1" i="0" dirty="0">
                <a:solidFill>
                  <a:srgbClr val="DD521F"/>
                </a:solidFill>
                <a:effectLst/>
                <a:latin typeface="Google Sans Text"/>
              </a:rPr>
              <a:t>Appare come un Bambino Luminoso</a:t>
            </a:r>
            <a:r>
              <a:rPr lang="en-US" sz="1400" b="1" i="0" dirty="0">
                <a:solidFill>
                  <a:schemeClr val="bg1"/>
                </a:solidFill>
                <a:effectLst/>
                <a:latin typeface="Google Sans Text"/>
              </a:rPr>
              <a:t>:</a:t>
            </a:r>
            <a:r>
              <a:rPr lang="en-US" sz="1400" b="0" i="0" dirty="0">
                <a:solidFill>
                  <a:schemeClr val="bg1"/>
                </a:solidFill>
                <a:effectLst/>
                <a:latin typeface="Google Sans Text"/>
              </a:rPr>
              <a:t> Testimoniato come un bambino radioso </a:t>
            </a:r>
          </a:p>
          <a:p>
            <a:pPr marL="0" indent="0">
              <a:lnSpc>
                <a:spcPct val="155000"/>
              </a:lnSpc>
              <a:buNone/>
            </a:pPr>
            <a:r>
              <a:rPr lang="en-US" sz="1400" b="1" dirty="0">
                <a:solidFill>
                  <a:srgbClr val="DD521F"/>
                </a:solidFill>
                <a:latin typeface="Calibri" pitchFamily="34" charset="0"/>
              </a:rPr>
              <a:t>Non Può Essere Toccato</a:t>
            </a:r>
          </a:p>
          <a:p>
            <a:pPr marL="0" indent="0">
              <a:spcBef>
                <a:spcPts val="200"/>
              </a:spcBef>
              <a:buNone/>
            </a:pPr>
            <a:r>
              <a:rPr lang="en-US" sz="1400" dirty="0">
                <a:solidFill>
                  <a:schemeClr val="bg1"/>
                </a:solidFill>
                <a:latin typeface="Calibri" pitchFamily="34" charset="0"/>
              </a:rPr>
              <a:t>Il Pranava </a:t>
            </a:r>
            <a:r>
              <a:rPr lang="en-US" sz="1400" dirty="0" err="1">
                <a:solidFill>
                  <a:schemeClr val="bg1"/>
                </a:solidFill>
                <a:latin typeface="Calibri" pitchFamily="34" charset="0"/>
              </a:rPr>
              <a:t>Dekam</a:t>
            </a:r>
            <a:r>
              <a:rPr lang="en-US" sz="1400" dirty="0">
                <a:solidFill>
                  <a:schemeClr val="bg1"/>
                </a:solidFill>
                <a:latin typeface="Calibri" pitchFamily="34" charset="0"/>
              </a:rPr>
              <a:t> è visibile all'occhio ma impercettibile al </a:t>
            </a:r>
            <a:r>
              <a:rPr lang="en-US" sz="1400" dirty="0" err="1">
                <a:solidFill>
                  <a:schemeClr val="bg1"/>
                </a:solidFill>
                <a:latin typeface="Calibri" pitchFamily="34" charset="0"/>
              </a:rPr>
              <a:t>tatto</a:t>
            </a:r>
            <a:r>
              <a:rPr lang="en-US" sz="1400" dirty="0">
                <a:solidFill>
                  <a:schemeClr val="bg1"/>
                </a:solidFill>
                <a:latin typeface="Calibri" pitchFamily="34" charset="0"/>
              </a:rPr>
              <a:t>, un po’ come cercare di afferrare lo spazio. Attraversa muri solidi a volontà. È presente nel mondo. Ma irraggiungibile.</a:t>
            </a:r>
          </a:p>
          <a:p>
            <a:pPr marL="0" indent="0">
              <a:spcBef>
                <a:spcPts val="600"/>
              </a:spcBef>
              <a:buNone/>
            </a:pPr>
            <a:r>
              <a:rPr lang="en-US" sz="1400" b="1" dirty="0">
                <a:solidFill>
                  <a:srgbClr val="DD521F"/>
                </a:solidFill>
                <a:latin typeface="Calibri" pitchFamily="34" charset="0"/>
              </a:rPr>
              <a:t>Può Riportare in Vita i Morti</a:t>
            </a:r>
          </a:p>
          <a:p>
            <a:pPr marL="0" indent="0">
              <a:spcBef>
                <a:spcPts val="200"/>
              </a:spcBef>
              <a:buNone/>
            </a:pPr>
            <a:r>
              <a:rPr lang="en-US" sz="1400" dirty="0">
                <a:solidFill>
                  <a:schemeClr val="bg1"/>
                </a:solidFill>
                <a:latin typeface="Calibri" pitchFamily="34" charset="0"/>
              </a:rPr>
              <a:t>Innumerevoli Siddhi (poteri). Tra questi: il potere di riportare in vita qualcuno morto e sepolto fino a 108 anni prima. Durata della vita concessa: 311.040 miliardi di anni.</a:t>
            </a:r>
          </a:p>
        </p:txBody>
      </p:sp>
      <p:sp>
        <p:nvSpPr>
          <p:cNvPr id="9" name="Text 5">
            <a:extLst>
              <a:ext uri="{FF2B5EF4-FFF2-40B4-BE49-F238E27FC236}">
                <a16:creationId xmlns:a16="http://schemas.microsoft.com/office/drawing/2014/main" id="{BF8AB2F2-7CED-6498-C18C-6217262A2D99}"/>
              </a:ext>
            </a:extLst>
          </p:cNvPr>
          <p:cNvSpPr/>
          <p:nvPr/>
        </p:nvSpPr>
        <p:spPr>
          <a:xfrm>
            <a:off x="759312" y="4155091"/>
            <a:ext cx="7680240" cy="360000"/>
          </a:xfrm>
          <a:prstGeom prst="rect">
            <a:avLst/>
          </a:prstGeom>
          <a:noFill/>
          <a:ln/>
        </p:spPr>
        <p:txBody>
          <a:bodyPr wrap="square" lIns="0" tIns="0" rIns="0" bIns="0" rtlCol="0" anchor="ctr"/>
          <a:lstStyle/>
          <a:p>
            <a:pPr marL="0" indent="0">
              <a:lnSpc>
                <a:spcPct val="140000"/>
              </a:lnSpc>
              <a:buNone/>
            </a:pPr>
            <a:r>
              <a:rPr lang="en-US" sz="1300" i="1" dirty="0">
                <a:solidFill>
                  <a:srgbClr val="DD521F"/>
                </a:solidFill>
                <a:latin typeface="Georgia" pitchFamily="34" charset="0"/>
              </a:rPr>
              <a:t>“Visibile all’occhio. Impercettibile alla mano. Presente nel mondo. Non vincolato da nessuna delle sue leggi.”</a:t>
            </a:r>
          </a:p>
          <a:p>
            <a:pPr marL="0" indent="0">
              <a:buNone/>
            </a:pPr>
            <a:r>
              <a:rPr lang="en-US" sz="1200" dirty="0">
                <a:solidFill>
                  <a:schemeClr val="bg1"/>
                </a:solidFill>
                <a:latin typeface="Calibri" pitchFamily="34" charset="0"/>
              </a:rPr>
              <a:t>— Testi originali sul Pranava Deham</a:t>
            </a:r>
          </a:p>
        </p:txBody>
      </p:sp>
    </p:spTree>
    <p:extLst>
      <p:ext uri="{BB962C8B-B14F-4D97-AF65-F5344CB8AC3E}">
        <p14:creationId xmlns:p14="http://schemas.microsoft.com/office/powerpoint/2010/main" val="41159007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8">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C125"/>
          </a:solidFill>
          <a:ln w="12700">
            <a:solidFill>
              <a:srgbClr val="F5C125"/>
            </a:solidFill>
            <a:prstDash val="solid"/>
          </a:ln>
        </p:spPr>
      </p:sp>
      <p:sp>
        <p:nvSpPr>
          <p:cNvPr id="3" name="Text 1"/>
          <p:cNvSpPr/>
          <p:nvPr/>
        </p:nvSpPr>
        <p:spPr>
          <a:xfrm>
            <a:off x="548640" y="256032"/>
            <a:ext cx="8229600" cy="201168"/>
          </a:xfrm>
          <a:prstGeom prst="rect">
            <a:avLst/>
          </a:prstGeom>
          <a:noFill/>
          <a:ln/>
        </p:spPr>
        <p:txBody>
          <a:bodyPr wrap="square" lIns="0" tIns="0" rIns="0" bIns="0" rtlCol="0" anchor="ctr"/>
          <a:lstStyle/>
          <a:p>
            <a:pPr marL="0" indent="0">
              <a:buNone/>
            </a:pPr>
            <a:r>
              <a:rPr lang="en-US" sz="850" b="1" kern="0" spc="500" dirty="0">
                <a:solidFill>
                  <a:srgbClr val="F5C125"/>
                </a:solidFill>
                <a:latin typeface="Calibri" pitchFamily="34" charset="0"/>
                <a:ea typeface="Calibri" pitchFamily="34" charset="-122"/>
                <a:cs typeface="Calibri" pitchFamily="34" charset="-120"/>
              </a:rPr>
              <a:t>TESTIMONI DOCUMENTATI</a:t>
            </a:r>
            <a:endParaRPr lang="en-US" sz="850" dirty="0"/>
          </a:p>
        </p:txBody>
      </p:sp>
      <p:sp>
        <p:nvSpPr>
          <p:cNvPr id="4" name="Text 2"/>
          <p:cNvSpPr/>
          <p:nvPr/>
        </p:nvSpPr>
        <p:spPr>
          <a:xfrm>
            <a:off x="548640" y="566928"/>
            <a:ext cx="7772400" cy="868680"/>
          </a:xfrm>
          <a:prstGeom prst="rect">
            <a:avLst/>
          </a:prstGeom>
          <a:noFill/>
          <a:ln/>
        </p:spPr>
        <p:txBody>
          <a:bodyPr wrap="square" lIns="0" tIns="0" rIns="0" bIns="0" rtlCol="0" anchor="ctr"/>
          <a:lstStyle/>
          <a:p>
            <a:pPr marL="0" indent="0">
              <a:lnSpc>
                <a:spcPct val="125000"/>
              </a:lnSpc>
              <a:buNone/>
            </a:pPr>
            <a:r>
              <a:rPr lang="en-US" sz="2600" b="1" dirty="0">
                <a:solidFill>
                  <a:srgbClr val="FFFFFF"/>
                </a:solidFill>
                <a:latin typeface="Georgia" pitchFamily="34" charset="0"/>
                <a:ea typeface="Georgia" pitchFamily="34" charset="-122"/>
                <a:cs typeface="Georgia" pitchFamily="34" charset="-120"/>
              </a:rPr>
              <a:t>Altri fenomeni inspiegabili</a:t>
            </a:r>
            <a:endParaRPr lang="en-US" sz="2600" dirty="0"/>
          </a:p>
        </p:txBody>
      </p:sp>
      <p:sp>
        <p:nvSpPr>
          <p:cNvPr id="5" name="Shape 3"/>
          <p:cNvSpPr/>
          <p:nvPr/>
        </p:nvSpPr>
        <p:spPr>
          <a:xfrm>
            <a:off x="548640" y="1600200"/>
            <a:ext cx="5240215" cy="1444752"/>
          </a:xfrm>
          <a:prstGeom prst="rect">
            <a:avLst/>
          </a:prstGeom>
          <a:solidFill>
            <a:srgbClr val="1E1C12"/>
          </a:solidFill>
          <a:ln w="6350">
            <a:solidFill>
              <a:srgbClr val="2A2010"/>
            </a:solidFill>
            <a:prstDash val="solid"/>
          </a:ln>
        </p:spPr>
      </p:sp>
      <p:sp>
        <p:nvSpPr>
          <p:cNvPr id="6" name="Shape 4"/>
          <p:cNvSpPr/>
          <p:nvPr/>
        </p:nvSpPr>
        <p:spPr>
          <a:xfrm>
            <a:off x="548640" y="1600200"/>
            <a:ext cx="45720" cy="1444752"/>
          </a:xfrm>
          <a:prstGeom prst="rect">
            <a:avLst/>
          </a:prstGeom>
          <a:solidFill>
            <a:srgbClr val="F5C125"/>
          </a:solidFill>
          <a:ln w="12700">
            <a:solidFill>
              <a:srgbClr val="F5C125"/>
            </a:solidFill>
            <a:prstDash val="solid"/>
          </a:ln>
        </p:spPr>
      </p:sp>
      <p:sp>
        <p:nvSpPr>
          <p:cNvPr id="7" name="Text 5"/>
          <p:cNvSpPr/>
          <p:nvPr/>
        </p:nvSpPr>
        <p:spPr>
          <a:xfrm>
            <a:off x="731520" y="1709928"/>
            <a:ext cx="7589520" cy="292608"/>
          </a:xfrm>
          <a:prstGeom prst="rect">
            <a:avLst/>
          </a:prstGeom>
          <a:noFill/>
          <a:ln/>
        </p:spPr>
        <p:txBody>
          <a:bodyPr wrap="square" lIns="0" tIns="0" rIns="0" bIns="0" rtlCol="0" anchor="ctr"/>
          <a:lstStyle/>
          <a:p>
            <a:pPr marL="0" indent="0">
              <a:buNone/>
            </a:pPr>
            <a:r>
              <a:rPr lang="en-US" sz="1150" b="1" dirty="0">
                <a:solidFill>
                  <a:srgbClr val="F5C125"/>
                </a:solidFill>
                <a:latin typeface="Calibri" pitchFamily="34" charset="0"/>
                <a:ea typeface="Calibri" pitchFamily="34" charset="-122"/>
                <a:cs typeface="Calibri" pitchFamily="34" charset="-120"/>
              </a:rPr>
              <a:t>Ayyasamy Pillai — Cuddalore</a:t>
            </a:r>
            <a:endParaRPr lang="en-US" sz="1150" dirty="0"/>
          </a:p>
        </p:txBody>
      </p:sp>
      <p:sp>
        <p:nvSpPr>
          <p:cNvPr id="8" name="Text 6"/>
          <p:cNvSpPr/>
          <p:nvPr/>
        </p:nvSpPr>
        <p:spPr>
          <a:xfrm>
            <a:off x="731520" y="2057400"/>
            <a:ext cx="4730262" cy="868680"/>
          </a:xfrm>
          <a:prstGeom prst="rect">
            <a:avLst/>
          </a:prstGeom>
          <a:noFill/>
          <a:ln/>
        </p:spPr>
        <p:txBody>
          <a:bodyPr wrap="square" lIns="0" tIns="0" rIns="0" bIns="0" rtlCol="0" anchor="ctr"/>
          <a:lstStyle/>
          <a:p>
            <a:pPr marL="0" indent="0">
              <a:lnSpc>
                <a:spcPct val="150000"/>
              </a:lnSpc>
              <a:buNone/>
            </a:pPr>
            <a:r>
              <a:rPr lang="en-US" sz="1150" dirty="0">
                <a:solidFill>
                  <a:schemeClr val="bg1"/>
                </a:solidFill>
                <a:latin typeface="Calibri" pitchFamily="34" charset="0"/>
                <a:ea typeface="Calibri" pitchFamily="34" charset="-122"/>
                <a:cs typeface="Calibri" pitchFamily="34" charset="-120"/>
              </a:rPr>
              <a:t>In piedi accanto a Vallalar alla luce diretta del sole, guardò a terra e vide la propria ombra sul terreno. Vallalar non proiettava ombra. Il corpo era diventato permeato di luce della grazia. Non era più completamente opaco al sole.</a:t>
            </a:r>
            <a:endParaRPr lang="en-US" sz="1150" dirty="0">
              <a:solidFill>
                <a:schemeClr val="bg1"/>
              </a:solidFill>
            </a:endParaRPr>
          </a:p>
        </p:txBody>
      </p:sp>
      <p:sp>
        <p:nvSpPr>
          <p:cNvPr id="9" name="Shape 7"/>
          <p:cNvSpPr/>
          <p:nvPr/>
        </p:nvSpPr>
        <p:spPr>
          <a:xfrm>
            <a:off x="443133" y="3246120"/>
            <a:ext cx="5240215" cy="1586132"/>
          </a:xfrm>
          <a:prstGeom prst="rect">
            <a:avLst/>
          </a:prstGeom>
          <a:solidFill>
            <a:srgbClr val="1E1C12"/>
          </a:solidFill>
          <a:ln w="6350">
            <a:solidFill>
              <a:srgbClr val="2A2010"/>
            </a:solidFill>
            <a:prstDash val="solid"/>
          </a:ln>
        </p:spPr>
      </p:sp>
      <p:sp>
        <p:nvSpPr>
          <p:cNvPr id="10" name="Shape 8"/>
          <p:cNvSpPr/>
          <p:nvPr/>
        </p:nvSpPr>
        <p:spPr>
          <a:xfrm>
            <a:off x="548640" y="3246120"/>
            <a:ext cx="45720" cy="1444752"/>
          </a:xfrm>
          <a:prstGeom prst="rect">
            <a:avLst/>
          </a:prstGeom>
          <a:solidFill>
            <a:srgbClr val="F5C125"/>
          </a:solidFill>
          <a:ln w="12700">
            <a:solidFill>
              <a:srgbClr val="F5C125"/>
            </a:solidFill>
            <a:prstDash val="solid"/>
          </a:ln>
        </p:spPr>
      </p:sp>
      <p:sp>
        <p:nvSpPr>
          <p:cNvPr id="11" name="Text 9"/>
          <p:cNvSpPr/>
          <p:nvPr/>
        </p:nvSpPr>
        <p:spPr>
          <a:xfrm>
            <a:off x="763173" y="3246120"/>
            <a:ext cx="5303520" cy="292608"/>
          </a:xfrm>
          <a:prstGeom prst="rect">
            <a:avLst/>
          </a:prstGeom>
          <a:noFill/>
          <a:ln/>
        </p:spPr>
        <p:txBody>
          <a:bodyPr wrap="square" lIns="0" tIns="0" rIns="0" bIns="0" rtlCol="0" anchor="ctr"/>
          <a:lstStyle/>
          <a:p>
            <a:pPr marL="0" indent="0">
              <a:buNone/>
            </a:pPr>
            <a:r>
              <a:rPr lang="en-US" sz="1150" b="1" dirty="0">
                <a:solidFill>
                  <a:srgbClr val="F5C125"/>
                </a:solidFill>
                <a:latin typeface="Calibri" pitchFamily="34" charset="0"/>
                <a:ea typeface="Calibri" pitchFamily="34" charset="-122"/>
                <a:cs typeface="Calibri" pitchFamily="34" charset="-120"/>
              </a:rPr>
              <a:t>Masilamani Mudaliar — Fotografo di Madras</a:t>
            </a:r>
            <a:endParaRPr lang="en-US" sz="1150" dirty="0"/>
          </a:p>
        </p:txBody>
      </p:sp>
      <p:sp>
        <p:nvSpPr>
          <p:cNvPr id="12" name="Text 10"/>
          <p:cNvSpPr/>
          <p:nvPr/>
        </p:nvSpPr>
        <p:spPr>
          <a:xfrm>
            <a:off x="731520" y="3703320"/>
            <a:ext cx="4951828" cy="868680"/>
          </a:xfrm>
          <a:prstGeom prst="rect">
            <a:avLst/>
          </a:prstGeom>
          <a:noFill/>
          <a:ln/>
        </p:spPr>
        <p:txBody>
          <a:bodyPr wrap="square" lIns="0" tIns="0" rIns="0" bIns="0" rtlCol="0" anchor="ctr"/>
          <a:lstStyle/>
          <a:p>
            <a:pPr marL="0" indent="0">
              <a:lnSpc>
                <a:spcPct val="150000"/>
              </a:lnSpc>
              <a:buNone/>
            </a:pPr>
            <a:r>
              <a:rPr lang="en-US" sz="1150" dirty="0">
                <a:solidFill>
                  <a:schemeClr val="bg1"/>
                </a:solidFill>
                <a:latin typeface="Calibri" pitchFamily="34" charset="0"/>
                <a:ea typeface="Calibri" pitchFamily="34" charset="-122"/>
                <a:cs typeface="Calibri" pitchFamily="34" charset="-120"/>
              </a:rPr>
              <a:t>Utilizzando le migliori lastre fotografiche del XIX secolo, tentò di fotografare </a:t>
            </a:r>
            <a:r>
              <a:rPr lang="en-US" sz="1150" dirty="0" err="1">
                <a:solidFill>
                  <a:schemeClr val="bg1"/>
                </a:solidFill>
                <a:latin typeface="Calibri" pitchFamily="34" charset="0"/>
                <a:ea typeface="Calibri" pitchFamily="34" charset="-122"/>
                <a:cs typeface="Calibri" pitchFamily="34" charset="-120"/>
              </a:rPr>
              <a:t>Vallalar</a:t>
            </a:r>
            <a:r>
              <a:rPr lang="en-US" sz="1150" dirty="0">
                <a:solidFill>
                  <a:schemeClr val="bg1"/>
                </a:solidFill>
                <a:latin typeface="Calibri" pitchFamily="34" charset="0"/>
                <a:ea typeface="Calibri" pitchFamily="34" charset="-122"/>
                <a:cs typeface="Calibri" pitchFamily="34" charset="-120"/>
              </a:rPr>
              <a:t> otto-nove volte. Ogni lastra restituì lo stesso risultato: un indumento bianco e un contorno luminoso dove avrebbe dovuto esserci un corpo. Questo spiega perché non esistono fotografie di lui, solo ritratti, nonostante siano disponibili foto di altri santi come Vivekananda e Ramakrishna</a:t>
            </a:r>
            <a:endParaRPr lang="en-US" sz="1150" dirty="0">
              <a:solidFill>
                <a:schemeClr val="bg1"/>
              </a:solidFill>
            </a:endParaRPr>
          </a:p>
        </p:txBody>
      </p:sp>
      <p:pic>
        <p:nvPicPr>
          <p:cNvPr id="13" name="Image 0" descr="preencoded.png"/>
          <p:cNvPicPr>
            <a:picLocks noChangeAspect="1"/>
          </p:cNvPicPr>
          <p:nvPr/>
        </p:nvPicPr>
        <p:blipFill>
          <a:blip r:embed="rId3"/>
          <a:srcRect/>
          <a:stretch/>
        </p:blipFill>
        <p:spPr>
          <a:xfrm>
            <a:off x="6066693" y="1551216"/>
            <a:ext cx="2599905" cy="29384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TextBox 14">
            <a:extLst>
              <a:ext uri="{FF2B5EF4-FFF2-40B4-BE49-F238E27FC236}">
                <a16:creationId xmlns:a16="http://schemas.microsoft.com/office/drawing/2014/main" id="{672E581A-34BA-3358-F056-F0A2EBFCF0A2}"/>
              </a:ext>
            </a:extLst>
          </p:cNvPr>
          <p:cNvSpPr txBox="1"/>
          <p:nvPr/>
        </p:nvSpPr>
        <p:spPr>
          <a:xfrm>
            <a:off x="6066693" y="4544690"/>
            <a:ext cx="2398285" cy="307777"/>
          </a:xfrm>
          <a:prstGeom prst="rect">
            <a:avLst/>
          </a:prstGeom>
          <a:noFill/>
        </p:spPr>
        <p:txBody>
          <a:bodyPr wrap="none" rtlCol="0">
            <a:spAutoFit/>
          </a:bodyPr>
          <a:lstStyle/>
          <a:p>
            <a:r>
              <a:rPr lang="en-US" sz="1400" i="1" dirty="0">
                <a:solidFill>
                  <a:schemeClr val="bg1"/>
                </a:solidFill>
              </a:rPr>
              <a:t>Foto di </a:t>
            </a:r>
            <a:r>
              <a:rPr lang="en-US" sz="1400" i="1" dirty="0" err="1">
                <a:solidFill>
                  <a:schemeClr val="bg1"/>
                </a:solidFill>
              </a:rPr>
              <a:t>Masilamani</a:t>
            </a:r>
            <a:r>
              <a:rPr lang="en-US" sz="1400" i="1" dirty="0">
                <a:solidFill>
                  <a:schemeClr val="bg1"/>
                </a:solidFill>
              </a:rPr>
              <a:t> </a:t>
            </a:r>
            <a:r>
              <a:rPr lang="en-US" sz="1400" i="1" dirty="0" err="1">
                <a:solidFill>
                  <a:schemeClr val="bg1"/>
                </a:solidFill>
              </a:rPr>
              <a:t>Mudaliar</a:t>
            </a:r>
            <a:endParaRPr lang="en-US" sz="1400" i="1" dirty="0">
              <a:solidFill>
                <a:schemeClr val="bg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7">
    <p:bg>
      <p:bgPr>
        <a:solidFill>
          <a:srgbClr val="FFFBEE"/>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C125"/>
          </a:solidFill>
          <a:ln w="12700">
            <a:solidFill>
              <a:srgbClr val="F5C125"/>
            </a:solidFill>
            <a:prstDash val="solid"/>
          </a:ln>
        </p:spPr>
      </p:sp>
      <p:sp>
        <p:nvSpPr>
          <p:cNvPr id="3" name="Text 1"/>
          <p:cNvSpPr/>
          <p:nvPr/>
        </p:nvSpPr>
        <p:spPr>
          <a:xfrm>
            <a:off x="548640" y="256032"/>
            <a:ext cx="8229600" cy="201168"/>
          </a:xfrm>
          <a:prstGeom prst="rect">
            <a:avLst/>
          </a:prstGeom>
          <a:noFill/>
          <a:ln/>
        </p:spPr>
        <p:txBody>
          <a:bodyPr wrap="square" lIns="0" tIns="0" rIns="0" bIns="0" rtlCol="0" anchor="ctr"/>
          <a:lstStyle/>
          <a:p>
            <a:pPr marL="0" indent="0">
              <a:buNone/>
            </a:pPr>
            <a:r>
              <a:rPr lang="en-US" sz="850" b="1" kern="0" spc="500" dirty="0">
                <a:solidFill>
                  <a:srgbClr val="B93720"/>
                </a:solidFill>
                <a:latin typeface="Calibri" pitchFamily="34" charset="0"/>
                <a:ea typeface="Calibri" pitchFamily="34" charset="-122"/>
                <a:cs typeface="Calibri" pitchFamily="34" charset="-120"/>
              </a:rPr>
              <a:t>1872  ·  VADALUR  ·  SATHYA GNANA SABAI</a:t>
            </a:r>
            <a:endParaRPr lang="en-US" sz="850" dirty="0"/>
          </a:p>
        </p:txBody>
      </p:sp>
      <p:pic>
        <p:nvPicPr>
          <p:cNvPr id="4" name="Image 0" descr="preencoded.png"/>
          <p:cNvPicPr>
            <a:picLocks noChangeAspect="1"/>
          </p:cNvPicPr>
          <p:nvPr/>
        </p:nvPicPr>
        <p:blipFill>
          <a:blip r:embed="rId3"/>
          <a:srcRect/>
          <a:stretch/>
        </p:blipFill>
        <p:spPr>
          <a:xfrm>
            <a:off x="457200" y="1274312"/>
            <a:ext cx="3573193" cy="26889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 2"/>
          <p:cNvSpPr/>
          <p:nvPr/>
        </p:nvSpPr>
        <p:spPr>
          <a:xfrm>
            <a:off x="81592" y="4193931"/>
            <a:ext cx="4114800" cy="164592"/>
          </a:xfrm>
          <a:prstGeom prst="rect">
            <a:avLst/>
          </a:prstGeom>
          <a:noFill/>
          <a:ln/>
        </p:spPr>
        <p:txBody>
          <a:bodyPr wrap="square" lIns="0" tIns="0" rIns="0" bIns="0" rtlCol="0" anchor="ctr"/>
          <a:lstStyle/>
          <a:p>
            <a:pPr marL="0" indent="0" algn="ctr">
              <a:buNone/>
            </a:pPr>
            <a:r>
              <a:rPr lang="en-US" sz="1200" b="1" i="1" dirty="0">
                <a:latin typeface="Calibri" pitchFamily="34" charset="0"/>
                <a:ea typeface="Calibri" pitchFamily="34" charset="-122"/>
                <a:cs typeface="Calibri" pitchFamily="34" charset="-120"/>
              </a:rPr>
              <a:t>Sathya Gnana Sabai — Vadalur</a:t>
            </a:r>
            <a:endParaRPr lang="en-US" sz="1200" b="1" dirty="0"/>
          </a:p>
        </p:txBody>
      </p:sp>
      <p:sp>
        <p:nvSpPr>
          <p:cNvPr id="6" name="Text 3"/>
          <p:cNvSpPr/>
          <p:nvPr/>
        </p:nvSpPr>
        <p:spPr>
          <a:xfrm>
            <a:off x="457200" y="527318"/>
            <a:ext cx="4114800" cy="594360"/>
          </a:xfrm>
          <a:prstGeom prst="rect">
            <a:avLst/>
          </a:prstGeom>
          <a:noFill/>
          <a:ln/>
        </p:spPr>
        <p:txBody>
          <a:bodyPr wrap="square" lIns="0" tIns="0" rIns="0" bIns="0" rtlCol="0" anchor="ctr"/>
          <a:lstStyle/>
          <a:p>
            <a:pPr marL="0" indent="0">
              <a:buNone/>
            </a:pPr>
            <a:r>
              <a:rPr lang="en-US" sz="2400" b="1" dirty="0">
                <a:solidFill>
                  <a:srgbClr val="1A1A1A"/>
                </a:solidFill>
                <a:latin typeface="Georgia" pitchFamily="34" charset="0"/>
                <a:ea typeface="Georgia" pitchFamily="34" charset="-122"/>
                <a:cs typeface="Georgia" pitchFamily="34" charset="-120"/>
              </a:rPr>
              <a:t>La Sala della Vera Saggezza.</a:t>
            </a:r>
            <a:endParaRPr lang="en-US" sz="2400" dirty="0"/>
          </a:p>
        </p:txBody>
      </p:sp>
      <p:sp>
        <p:nvSpPr>
          <p:cNvPr id="7" name="Text 4"/>
          <p:cNvSpPr/>
          <p:nvPr/>
        </p:nvSpPr>
        <p:spPr>
          <a:xfrm>
            <a:off x="4663440" y="673491"/>
            <a:ext cx="4114800" cy="347472"/>
          </a:xfrm>
          <a:prstGeom prst="rect">
            <a:avLst/>
          </a:prstGeom>
          <a:noFill/>
          <a:ln/>
        </p:spPr>
        <p:txBody>
          <a:bodyPr wrap="square" lIns="0" tIns="0" rIns="0" bIns="0" rtlCol="0" anchor="ctr"/>
          <a:lstStyle/>
          <a:p>
            <a:pPr marL="0" indent="0">
              <a:buNone/>
            </a:pPr>
            <a:r>
              <a:rPr lang="en-US" sz="1500" i="1" dirty="0">
                <a:solidFill>
                  <a:srgbClr val="B93720"/>
                </a:solidFill>
                <a:latin typeface="Georgia" pitchFamily="34" charset="0"/>
                <a:ea typeface="Georgia" pitchFamily="34" charset="-122"/>
                <a:cs typeface="Georgia" pitchFamily="34" charset="-120"/>
              </a:rPr>
              <a:t>Un luogo che rivela l'anima.</a:t>
            </a:r>
            <a:endParaRPr lang="en-US" sz="1500" dirty="0"/>
          </a:p>
        </p:txBody>
      </p:sp>
      <p:sp>
        <p:nvSpPr>
          <p:cNvPr id="8" name="Shape 5"/>
          <p:cNvSpPr/>
          <p:nvPr/>
        </p:nvSpPr>
        <p:spPr>
          <a:xfrm>
            <a:off x="4681728" y="1306361"/>
            <a:ext cx="4114800" cy="1024128"/>
          </a:xfrm>
          <a:prstGeom prst="rect">
            <a:avLst/>
          </a:prstGeom>
          <a:solidFill>
            <a:srgbClr val="FFFFFF"/>
          </a:solidFill>
          <a:ln w="9525">
            <a:solidFill>
              <a:srgbClr val="E0D8B0"/>
            </a:solidFill>
            <a:prstDash val="solid"/>
          </a:ln>
          <a:effectLst>
            <a:outerShdw blurRad="101600" dist="25400" dir="8100000" algn="bl" rotWithShape="0">
              <a:srgbClr val="000000">
                <a:alpha val="6000"/>
              </a:srgbClr>
            </a:outerShdw>
          </a:effectLst>
        </p:spPr>
      </p:sp>
      <p:sp>
        <p:nvSpPr>
          <p:cNvPr id="9" name="Shape 6"/>
          <p:cNvSpPr/>
          <p:nvPr/>
        </p:nvSpPr>
        <p:spPr>
          <a:xfrm>
            <a:off x="4681728" y="1246573"/>
            <a:ext cx="4114800" cy="64008"/>
          </a:xfrm>
          <a:prstGeom prst="rect">
            <a:avLst/>
          </a:prstGeom>
          <a:solidFill>
            <a:srgbClr val="F5C125"/>
          </a:solidFill>
          <a:ln w="12700">
            <a:solidFill>
              <a:srgbClr val="F5C125"/>
            </a:solidFill>
            <a:prstDash val="solid"/>
          </a:ln>
        </p:spPr>
      </p:sp>
      <p:sp>
        <p:nvSpPr>
          <p:cNvPr id="10" name="Text 7"/>
          <p:cNvSpPr/>
          <p:nvPr/>
        </p:nvSpPr>
        <p:spPr>
          <a:xfrm>
            <a:off x="4846320" y="1464096"/>
            <a:ext cx="3749040" cy="292608"/>
          </a:xfrm>
          <a:prstGeom prst="rect">
            <a:avLst/>
          </a:prstGeom>
          <a:noFill/>
          <a:ln/>
        </p:spPr>
        <p:txBody>
          <a:bodyPr wrap="square" lIns="0" tIns="0" rIns="0" bIns="0" rtlCol="0" anchor="ctr"/>
          <a:lstStyle/>
          <a:p>
            <a:pPr marL="0" indent="0">
              <a:buNone/>
            </a:pPr>
            <a:r>
              <a:rPr lang="en-US" sz="1250" b="1" dirty="0">
                <a:solidFill>
                  <a:srgbClr val="1A1A1A"/>
                </a:solidFill>
                <a:latin typeface="Georgia" pitchFamily="34" charset="0"/>
                <a:ea typeface="Georgia" pitchFamily="34" charset="-122"/>
                <a:cs typeface="Georgia" pitchFamily="34" charset="-120"/>
              </a:rPr>
              <a:t>🔥  Una singola fiamma eterna</a:t>
            </a:r>
            <a:endParaRPr lang="en-US" sz="1250" dirty="0"/>
          </a:p>
        </p:txBody>
      </p:sp>
      <p:sp>
        <p:nvSpPr>
          <p:cNvPr id="11" name="Text 8"/>
          <p:cNvSpPr/>
          <p:nvPr/>
        </p:nvSpPr>
        <p:spPr>
          <a:xfrm>
            <a:off x="4846320" y="1745890"/>
            <a:ext cx="3749040" cy="502920"/>
          </a:xfrm>
          <a:prstGeom prst="rect">
            <a:avLst/>
          </a:prstGeom>
          <a:noFill/>
          <a:ln/>
        </p:spPr>
        <p:txBody>
          <a:bodyPr wrap="square" lIns="0" tIns="0" rIns="0" bIns="0" rtlCol="0" anchor="ctr"/>
          <a:lstStyle/>
          <a:p>
            <a:pPr marL="0" indent="0">
              <a:lnSpc>
                <a:spcPct val="140000"/>
              </a:lnSpc>
              <a:buNone/>
            </a:pPr>
            <a:r>
              <a:rPr lang="en-US" sz="1050" dirty="0">
                <a:solidFill>
                  <a:srgbClr val="555555"/>
                </a:solidFill>
                <a:latin typeface="Calibri" pitchFamily="34" charset="0"/>
                <a:ea typeface="Calibri" pitchFamily="34" charset="-122"/>
                <a:cs typeface="Calibri" pitchFamily="34" charset="-120"/>
              </a:rPr>
              <a:t>Nessun idolo. Nessuna statua. Nessuna offerta accettata. Solo una fiamma dietro sette veli — sette strati di ignoranza in attesa di essere sollevati.</a:t>
            </a:r>
            <a:endParaRPr lang="en-US" sz="1050" dirty="0"/>
          </a:p>
        </p:txBody>
      </p:sp>
      <p:sp>
        <p:nvSpPr>
          <p:cNvPr id="12" name="Shape 9"/>
          <p:cNvSpPr/>
          <p:nvPr/>
        </p:nvSpPr>
        <p:spPr>
          <a:xfrm>
            <a:off x="4681728" y="2519172"/>
            <a:ext cx="4114800" cy="1024128"/>
          </a:xfrm>
          <a:prstGeom prst="rect">
            <a:avLst/>
          </a:prstGeom>
          <a:solidFill>
            <a:srgbClr val="FFFFFF"/>
          </a:solidFill>
          <a:ln w="9525">
            <a:solidFill>
              <a:srgbClr val="E0D8B0"/>
            </a:solidFill>
            <a:prstDash val="solid"/>
          </a:ln>
          <a:effectLst>
            <a:outerShdw blurRad="101600" dist="25400" dir="8100000" algn="bl" rotWithShape="0">
              <a:srgbClr val="000000">
                <a:alpha val="6000"/>
              </a:srgbClr>
            </a:outerShdw>
          </a:effectLst>
        </p:spPr>
      </p:sp>
      <p:sp>
        <p:nvSpPr>
          <p:cNvPr id="13" name="Shape 10"/>
          <p:cNvSpPr/>
          <p:nvPr/>
        </p:nvSpPr>
        <p:spPr>
          <a:xfrm>
            <a:off x="4681728" y="2463782"/>
            <a:ext cx="4114800" cy="64008"/>
          </a:xfrm>
          <a:prstGeom prst="rect">
            <a:avLst/>
          </a:prstGeom>
          <a:solidFill>
            <a:srgbClr val="F5C125"/>
          </a:solidFill>
          <a:ln w="12700">
            <a:solidFill>
              <a:srgbClr val="F5C125"/>
            </a:solidFill>
            <a:prstDash val="solid"/>
          </a:ln>
        </p:spPr>
        <p:txBody>
          <a:bodyPr/>
          <a:lstStyle/>
          <a:p>
            <a:endParaRPr lang="en-US" dirty="0"/>
          </a:p>
        </p:txBody>
      </p:sp>
      <p:sp>
        <p:nvSpPr>
          <p:cNvPr id="14" name="Text 11"/>
          <p:cNvSpPr/>
          <p:nvPr/>
        </p:nvSpPr>
        <p:spPr>
          <a:xfrm>
            <a:off x="4846320" y="2618766"/>
            <a:ext cx="3749040" cy="292608"/>
          </a:xfrm>
          <a:prstGeom prst="rect">
            <a:avLst/>
          </a:prstGeom>
          <a:noFill/>
          <a:ln/>
        </p:spPr>
        <p:txBody>
          <a:bodyPr wrap="square" lIns="0" tIns="0" rIns="0" bIns="0" rtlCol="0" anchor="ctr"/>
          <a:lstStyle/>
          <a:p>
            <a:pPr marL="0" indent="0">
              <a:buNone/>
            </a:pPr>
            <a:r>
              <a:rPr lang="en-US" sz="1250" b="1" dirty="0">
                <a:solidFill>
                  <a:srgbClr val="1A1A1A"/>
                </a:solidFill>
                <a:latin typeface="Georgia" pitchFamily="34" charset="0"/>
                <a:ea typeface="Georgia" pitchFamily="34" charset="-122"/>
                <a:cs typeface="Georgia" pitchFamily="34" charset="-120"/>
              </a:rPr>
              <a:t>🏛  Costruito come il corpo umano</a:t>
            </a:r>
            <a:endParaRPr lang="en-US" sz="1250" dirty="0"/>
          </a:p>
        </p:txBody>
      </p:sp>
      <p:sp>
        <p:nvSpPr>
          <p:cNvPr id="15" name="Text 12"/>
          <p:cNvSpPr/>
          <p:nvPr/>
        </p:nvSpPr>
        <p:spPr>
          <a:xfrm>
            <a:off x="4846320" y="2911374"/>
            <a:ext cx="3749040" cy="502920"/>
          </a:xfrm>
          <a:prstGeom prst="rect">
            <a:avLst/>
          </a:prstGeom>
          <a:noFill/>
          <a:ln/>
        </p:spPr>
        <p:txBody>
          <a:bodyPr wrap="square" lIns="0" tIns="0" rIns="0" bIns="0" rtlCol="0" anchor="ctr"/>
          <a:lstStyle/>
          <a:p>
            <a:pPr marL="0" indent="0">
              <a:lnSpc>
                <a:spcPct val="140000"/>
              </a:lnSpc>
              <a:buNone/>
            </a:pPr>
            <a:r>
              <a:rPr lang="en-US" sz="1050" dirty="0">
                <a:solidFill>
                  <a:srgbClr val="555555"/>
                </a:solidFill>
                <a:latin typeface="Calibri" pitchFamily="34" charset="0"/>
                <a:ea typeface="Calibri" pitchFamily="34" charset="-122"/>
                <a:cs typeface="Calibri" pitchFamily="34" charset="-120"/>
              </a:rPr>
              <a:t>Ottagonale, simboli degli occhi e degli organi interni. 21.600 anelli di catena — il numero medio di respiri che un essere umano fa in un giorno.</a:t>
            </a:r>
            <a:endParaRPr lang="en-US" sz="1050" dirty="0"/>
          </a:p>
        </p:txBody>
      </p:sp>
      <p:sp>
        <p:nvSpPr>
          <p:cNvPr id="16" name="Shape 13"/>
          <p:cNvSpPr/>
          <p:nvPr/>
        </p:nvSpPr>
        <p:spPr>
          <a:xfrm>
            <a:off x="4681728" y="3738906"/>
            <a:ext cx="4114800" cy="1283260"/>
          </a:xfrm>
          <a:prstGeom prst="rect">
            <a:avLst/>
          </a:prstGeom>
          <a:solidFill>
            <a:srgbClr val="FFFFFF"/>
          </a:solidFill>
          <a:ln w="9525">
            <a:solidFill>
              <a:srgbClr val="E0D8B0"/>
            </a:solidFill>
            <a:prstDash val="solid"/>
          </a:ln>
          <a:effectLst>
            <a:outerShdw blurRad="101600" dist="25400" dir="8100000" algn="bl" rotWithShape="0">
              <a:srgbClr val="000000">
                <a:alpha val="6000"/>
              </a:srgbClr>
            </a:outerShdw>
          </a:effectLst>
        </p:spPr>
      </p:sp>
      <p:sp>
        <p:nvSpPr>
          <p:cNvPr id="17" name="Shape 14"/>
          <p:cNvSpPr/>
          <p:nvPr/>
        </p:nvSpPr>
        <p:spPr>
          <a:xfrm>
            <a:off x="4681728" y="3674898"/>
            <a:ext cx="4114800" cy="64008"/>
          </a:xfrm>
          <a:prstGeom prst="rect">
            <a:avLst/>
          </a:prstGeom>
          <a:solidFill>
            <a:srgbClr val="B93720"/>
          </a:solidFill>
          <a:ln w="12700">
            <a:solidFill>
              <a:srgbClr val="B93720"/>
            </a:solidFill>
            <a:prstDash val="solid"/>
          </a:ln>
        </p:spPr>
      </p:sp>
      <p:sp>
        <p:nvSpPr>
          <p:cNvPr id="18" name="Text 15"/>
          <p:cNvSpPr/>
          <p:nvPr/>
        </p:nvSpPr>
        <p:spPr>
          <a:xfrm>
            <a:off x="4797083" y="3847162"/>
            <a:ext cx="3749040" cy="292608"/>
          </a:xfrm>
          <a:prstGeom prst="rect">
            <a:avLst/>
          </a:prstGeom>
          <a:noFill/>
          <a:ln/>
        </p:spPr>
        <p:txBody>
          <a:bodyPr wrap="square" lIns="0" tIns="0" rIns="0" bIns="0" rtlCol="0" anchor="ctr"/>
          <a:lstStyle/>
          <a:p>
            <a:pPr marL="0" indent="0">
              <a:buNone/>
            </a:pPr>
            <a:r>
              <a:rPr lang="en-US" sz="1250" b="1" dirty="0">
                <a:solidFill>
                  <a:srgbClr val="1A1A1A"/>
                </a:solidFill>
                <a:latin typeface="Georgia" pitchFamily="34" charset="0"/>
                <a:ea typeface="Georgia" pitchFamily="34" charset="-122"/>
                <a:cs typeface="Georgia" pitchFamily="34" charset="-120"/>
              </a:rPr>
              <a:t>📜  Inciso sopra l'ingresso</a:t>
            </a:r>
            <a:endParaRPr lang="en-US" sz="1250" dirty="0"/>
          </a:p>
        </p:txBody>
      </p:sp>
      <p:sp>
        <p:nvSpPr>
          <p:cNvPr id="19" name="Text 16"/>
          <p:cNvSpPr/>
          <p:nvPr/>
        </p:nvSpPr>
        <p:spPr>
          <a:xfrm>
            <a:off x="4864608" y="4186897"/>
            <a:ext cx="3749040" cy="502920"/>
          </a:xfrm>
          <a:prstGeom prst="rect">
            <a:avLst/>
          </a:prstGeom>
          <a:noFill/>
          <a:ln/>
        </p:spPr>
        <p:txBody>
          <a:bodyPr wrap="square" lIns="0" tIns="0" rIns="0" bIns="0" rtlCol="0" anchor="ctr"/>
          <a:lstStyle/>
          <a:p>
            <a:pPr marL="0" indent="0">
              <a:lnSpc>
                <a:spcPct val="140000"/>
              </a:lnSpc>
              <a:buNone/>
            </a:pPr>
            <a:r>
              <a:rPr lang="en-US" sz="1050" i="1" dirty="0">
                <a:solidFill>
                  <a:srgbClr val="555555"/>
                </a:solidFill>
                <a:latin typeface="Calibri" pitchFamily="34" charset="0"/>
                <a:ea typeface="Calibri" pitchFamily="34" charset="-122"/>
                <a:cs typeface="Calibri" pitchFamily="34" charset="-120"/>
              </a:rPr>
              <a:t>“Solo coloro che hanno rinunciato alla carne e all’omicidio possono entrare.” </a:t>
            </a:r>
            <a:r>
              <a:rPr lang="en-US" sz="1050" dirty="0">
                <a:solidFill>
                  <a:srgbClr val="555555"/>
                </a:solidFill>
                <a:latin typeface="Calibri" pitchFamily="34" charset="0"/>
                <a:ea typeface="Calibri" pitchFamily="34" charset="-122"/>
                <a:cs typeface="Calibri" pitchFamily="34" charset="-120"/>
              </a:rPr>
              <a:t>Significa che l’illuminazione non è possibile se il consumo di carne e la crudeltà sono ancora presenti.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Flag Slide">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C125"/>
          </a:solidFill>
          <a:ln w="12700">
            <a:solidFill>
              <a:srgbClr val="F5C125"/>
            </a:solidFill>
            <a:prstDash val="solid"/>
          </a:ln>
        </p:spPr>
      </p:sp>
      <p:sp>
        <p:nvSpPr>
          <p:cNvPr id="3" name="Text 1"/>
          <p:cNvSpPr/>
          <p:nvPr/>
        </p:nvSpPr>
        <p:spPr>
          <a:xfrm>
            <a:off x="548640" y="256032"/>
            <a:ext cx="8229600" cy="201168"/>
          </a:xfrm>
          <a:prstGeom prst="rect">
            <a:avLst/>
          </a:prstGeom>
          <a:noFill/>
          <a:ln/>
        </p:spPr>
        <p:txBody>
          <a:bodyPr wrap="square" lIns="0" tIns="0" rIns="0" bIns="0" rtlCol="0" anchor="ctr"/>
          <a:lstStyle/>
          <a:p>
            <a:pPr marL="0" indent="0">
              <a:buNone/>
            </a:pPr>
            <a:r>
              <a:rPr lang="en-US" sz="850" b="1" kern="0" spc="500" dirty="0">
                <a:solidFill>
                  <a:srgbClr val="F5C125"/>
                </a:solidFill>
                <a:latin typeface="Calibri" pitchFamily="34" charset="0"/>
              </a:rPr>
              <a:t>22 OTTOBRE 1873  ·  SIDDHI VALAGAM  ·  METTUKUPPAM</a:t>
            </a:r>
          </a:p>
        </p:txBody>
      </p:sp>
      <p:sp>
        <p:nvSpPr>
          <p:cNvPr id="6" name="Text 2"/>
          <p:cNvSpPr/>
          <p:nvPr/>
        </p:nvSpPr>
        <p:spPr>
          <a:xfrm>
            <a:off x="410934" y="533211"/>
            <a:ext cx="8229600" cy="548640"/>
          </a:xfrm>
          <a:prstGeom prst="rect">
            <a:avLst/>
          </a:prstGeom>
          <a:noFill/>
          <a:ln/>
        </p:spPr>
        <p:txBody>
          <a:bodyPr wrap="square" lIns="0" tIns="0" rIns="0" bIns="0" rtlCol="0" anchor="ctr"/>
          <a:lstStyle/>
          <a:p>
            <a:pPr marL="0" indent="0">
              <a:lnSpc>
                <a:spcPct val="120000"/>
              </a:lnSpc>
              <a:buNone/>
            </a:pPr>
            <a:r>
              <a:rPr lang="en-US" sz="2400" b="1" dirty="0">
                <a:solidFill>
                  <a:srgbClr val="FFFFFF"/>
                </a:solidFill>
                <a:latin typeface="Georgia" pitchFamily="34" charset="0"/>
              </a:rPr>
              <a:t>L'innalzamento della </a:t>
            </a:r>
            <a:r>
              <a:rPr lang="en-US" sz="2400" b="1" dirty="0" err="1">
                <a:solidFill>
                  <a:srgbClr val="FFFFFF"/>
                </a:solidFill>
                <a:latin typeface="Georgia" pitchFamily="34" charset="0"/>
              </a:rPr>
              <a:t>Sanmarkkam</a:t>
            </a:r>
            <a:r>
              <a:rPr lang="en-US" sz="2400" b="1" dirty="0">
                <a:solidFill>
                  <a:srgbClr val="FFFFFF"/>
                </a:solidFill>
                <a:latin typeface="Georgia" pitchFamily="34" charset="0"/>
              </a:rPr>
              <a:t> Bandiera</a:t>
            </a:r>
          </a:p>
        </p:txBody>
      </p:sp>
      <p:sp>
        <p:nvSpPr>
          <p:cNvPr id="7" name="Text 3"/>
          <p:cNvSpPr/>
          <p:nvPr/>
        </p:nvSpPr>
        <p:spPr>
          <a:xfrm>
            <a:off x="467205" y="1096563"/>
            <a:ext cx="3840480" cy="1800000"/>
          </a:xfrm>
          <a:prstGeom prst="rect">
            <a:avLst/>
          </a:prstGeom>
          <a:noFill/>
          <a:ln/>
        </p:spPr>
        <p:txBody>
          <a:bodyPr wrap="square" lIns="0" tIns="0" rIns="0" bIns="0" rtlCol="0" anchor="t"/>
          <a:lstStyle/>
          <a:p>
            <a:pPr marL="0" indent="0">
              <a:lnSpc>
                <a:spcPct val="155000"/>
              </a:lnSpc>
              <a:buNone/>
            </a:pPr>
            <a:r>
              <a:rPr lang="en-US" sz="1150" dirty="0">
                <a:solidFill>
                  <a:schemeClr val="bg1"/>
                </a:solidFill>
                <a:latin typeface="Calibri" pitchFamily="34" charset="0"/>
              </a:rPr>
              <a:t>Tre mesi prima della fine, Vallalar alzò una bandiera sopra la sua piccola casa a Siddhi </a:t>
            </a:r>
            <a:r>
              <a:rPr lang="en-US" sz="1150" dirty="0" err="1">
                <a:solidFill>
                  <a:schemeClr val="bg1"/>
                </a:solidFill>
                <a:latin typeface="Calibri" pitchFamily="34" charset="0"/>
              </a:rPr>
              <a:t>Valagam</a:t>
            </a:r>
            <a:r>
              <a:rPr lang="en-US" sz="1150" dirty="0">
                <a:solidFill>
                  <a:schemeClr val="bg1"/>
                </a:solidFill>
                <a:latin typeface="Calibri" pitchFamily="34" charset="0"/>
              </a:rPr>
              <a:t>. Non è la bandiera di una nazione né la bandiera di una religione.</a:t>
            </a:r>
          </a:p>
          <a:p>
            <a:pPr marL="0" indent="0">
              <a:spcBef>
                <a:spcPts val="500"/>
              </a:spcBef>
              <a:buNone/>
            </a:pPr>
            <a:r>
              <a:rPr lang="en-US" sz="1150" dirty="0">
                <a:solidFill>
                  <a:schemeClr val="bg1"/>
                </a:solidFill>
                <a:latin typeface="Calibri" pitchFamily="34" charset="0"/>
              </a:rPr>
              <a:t>Giallo per l'immortalità. Bianco per la purezza e la compassione.</a:t>
            </a:r>
          </a:p>
          <a:p>
            <a:pPr marL="0" indent="0">
              <a:spcBef>
                <a:spcPts val="500"/>
              </a:spcBef>
              <a:buNone/>
            </a:pPr>
            <a:r>
              <a:rPr lang="en-US" sz="1150" dirty="0">
                <a:solidFill>
                  <a:schemeClr val="bg1"/>
                </a:solidFill>
                <a:latin typeface="Calibri" pitchFamily="34" charset="0"/>
              </a:rPr>
              <a:t>La bandiera rappresenta la nostra esperienza spirituale interiore</a:t>
            </a:r>
          </a:p>
          <a:p>
            <a:pPr marL="0" indent="0">
              <a:spcBef>
                <a:spcPts val="500"/>
              </a:spcBef>
              <a:buNone/>
            </a:pPr>
            <a:r>
              <a:rPr lang="en-US" sz="1150" b="1" dirty="0">
                <a:solidFill>
                  <a:schemeClr val="bg1"/>
                </a:solidFill>
                <a:latin typeface="Calibri" pitchFamily="34" charset="0"/>
              </a:rPr>
              <a:t>La Membrana Interna </a:t>
            </a:r>
            <a:r>
              <a:rPr lang="en-US" sz="1150" dirty="0">
                <a:solidFill>
                  <a:schemeClr val="bg1"/>
                </a:solidFill>
                <a:latin typeface="Calibri" pitchFamily="34" charset="0"/>
              </a:rPr>
              <a:t>(</a:t>
            </a:r>
            <a:r>
              <a:rPr lang="en-US" sz="1150" dirty="0" err="1">
                <a:solidFill>
                  <a:schemeClr val="bg1"/>
                </a:solidFill>
                <a:latin typeface="Calibri" pitchFamily="34" charset="0"/>
              </a:rPr>
              <a:t>Cavvu</a:t>
            </a:r>
            <a:r>
              <a:rPr lang="en-US" sz="1150" dirty="0">
                <a:solidFill>
                  <a:schemeClr val="bg1"/>
                </a:solidFill>
                <a:latin typeface="Calibri" pitchFamily="34" charset="0"/>
              </a:rPr>
              <a:t>): Sul lato interno del centro della fronte, pende una delicata membrana o pellicola sottile.</a:t>
            </a:r>
          </a:p>
          <a:p>
            <a:pPr marL="0" indent="0">
              <a:spcBef>
                <a:spcPts val="500"/>
              </a:spcBef>
              <a:buNone/>
            </a:pPr>
            <a:r>
              <a:rPr lang="en-US" sz="1150" b="1" i="0" dirty="0">
                <a:solidFill>
                  <a:schemeClr val="bg1"/>
                </a:solidFill>
                <a:effectLst/>
                <a:latin typeface="Google Sans Text"/>
              </a:rPr>
              <a:t>Corrispondenza Cromatica:</a:t>
            </a:r>
            <a:r>
              <a:rPr lang="en-US" sz="1150" b="0" i="0" dirty="0">
                <a:solidFill>
                  <a:schemeClr val="bg1"/>
                </a:solidFill>
                <a:effectLst/>
                <a:latin typeface="Google Sans Text"/>
              </a:rPr>
              <a:t> Questa membrana interna rispecchia il design della bandiera: la sua superficie inferiore </a:t>
            </a:r>
            <a:r>
              <a:rPr lang="en-US" sz="1150" b="1" i="0" dirty="0">
                <a:solidFill>
                  <a:schemeClr val="bg1"/>
                </a:solidFill>
                <a:effectLst/>
                <a:latin typeface="Google Sans Text"/>
              </a:rPr>
              <a:t>è bianca</a:t>
            </a:r>
            <a:r>
              <a:rPr lang="en-US" sz="1150" b="0" i="0" dirty="0">
                <a:solidFill>
                  <a:schemeClr val="bg1"/>
                </a:solidFill>
                <a:effectLst/>
                <a:latin typeface="Google Sans Text"/>
              </a:rPr>
              <a:t> (rivolta verso il viso), e la sua superficie superiore </a:t>
            </a:r>
            <a:r>
              <a:rPr lang="en-US" sz="1150" b="1" i="0" dirty="0">
                <a:solidFill>
                  <a:schemeClr val="bg1"/>
                </a:solidFill>
                <a:effectLst/>
                <a:latin typeface="Google Sans Text"/>
              </a:rPr>
              <a:t>è gialla</a:t>
            </a:r>
            <a:r>
              <a:rPr lang="en-US" sz="1150" b="0" i="0" dirty="0">
                <a:solidFill>
                  <a:schemeClr val="bg1"/>
                </a:solidFill>
                <a:effectLst/>
                <a:latin typeface="Google Sans Text"/>
              </a:rPr>
              <a:t> (rivolta verso la sommità della testa)</a:t>
            </a:r>
            <a:endParaRPr lang="en-US" sz="1150" dirty="0">
              <a:solidFill>
                <a:schemeClr val="bg1"/>
              </a:solidFill>
              <a:latin typeface="Calibri" pitchFamily="34" charset="0"/>
            </a:endParaRPr>
          </a:p>
          <a:p>
            <a:pPr marL="0" indent="0">
              <a:spcBef>
                <a:spcPts val="500"/>
              </a:spcBef>
              <a:buNone/>
            </a:pPr>
            <a:r>
              <a:rPr lang="en-US" sz="1150" dirty="0">
                <a:solidFill>
                  <a:schemeClr val="bg1"/>
                </a:solidFill>
                <a:latin typeface="Calibri" pitchFamily="34" charset="0"/>
              </a:rPr>
              <a:t>Un secolo dopo, John Lennon avrebbe immaginato un mondo senza nazioni o divisioni. Vallalar aveva già alzato quella visione come bandiera. La Bandiera Suddha Sanmarkkam — ancora issata oggi.</a:t>
            </a:r>
          </a:p>
        </p:txBody>
      </p:sp>
      <p:sp>
        <p:nvSpPr>
          <p:cNvPr id="8" name="Shape 5"/>
          <p:cNvSpPr/>
          <p:nvPr/>
        </p:nvSpPr>
        <p:spPr>
          <a:xfrm>
            <a:off x="5028960" y="3020441"/>
            <a:ext cx="3840480" cy="1800000"/>
          </a:xfrm>
          <a:prstGeom prst="rect">
            <a:avLst/>
          </a:prstGeom>
          <a:solidFill>
            <a:srgbClr val="1E1C12"/>
          </a:solidFill>
          <a:ln w="6350">
            <a:solidFill>
              <a:srgbClr val="2A2010"/>
            </a:solidFill>
            <a:prstDash val="solid"/>
          </a:ln>
        </p:spPr>
        <p:txBody>
          <a:bodyPr/>
          <a:lstStyle/>
          <a:p>
            <a:endParaRPr lang="en-US" dirty="0"/>
          </a:p>
        </p:txBody>
      </p:sp>
      <p:sp>
        <p:nvSpPr>
          <p:cNvPr id="9" name="Text 6"/>
          <p:cNvSpPr/>
          <p:nvPr/>
        </p:nvSpPr>
        <p:spPr>
          <a:xfrm>
            <a:off x="5120160" y="3030699"/>
            <a:ext cx="3658080" cy="1677200"/>
          </a:xfrm>
          <a:prstGeom prst="rect">
            <a:avLst/>
          </a:prstGeom>
          <a:noFill/>
          <a:ln/>
        </p:spPr>
        <p:txBody>
          <a:bodyPr wrap="square" lIns="0" tIns="0" rIns="0" bIns="0" rtlCol="0" anchor="ctr"/>
          <a:lstStyle/>
          <a:p>
            <a:pPr marL="0" indent="0" algn="ctr">
              <a:lnSpc>
                <a:spcPct val="160000"/>
              </a:lnSpc>
              <a:buNone/>
            </a:pPr>
            <a:r>
              <a:rPr lang="en-US" sz="1050" b="1" dirty="0">
                <a:solidFill>
                  <a:srgbClr val="F5C125"/>
                </a:solidFill>
                <a:latin typeface="Calibri" pitchFamily="34" charset="0"/>
              </a:rPr>
              <a:t>Il Mahamantra</a:t>
            </a:r>
          </a:p>
          <a:p>
            <a:pPr marL="0" indent="0" algn="ctr">
              <a:spcBef>
                <a:spcPts val="400"/>
              </a:spcBef>
              <a:buNone/>
            </a:pPr>
            <a:r>
              <a:rPr lang="en-US" sz="1100" i="1" dirty="0" err="1">
                <a:solidFill>
                  <a:srgbClr val="FFFFFF"/>
                </a:solidFill>
                <a:latin typeface="Georgia" pitchFamily="34" charset="0"/>
              </a:rPr>
              <a:t>ArutPerunJothi</a:t>
            </a:r>
            <a:r>
              <a:rPr lang="en-US" sz="1100" i="1" dirty="0">
                <a:solidFill>
                  <a:srgbClr val="FFFFFF"/>
                </a:solidFill>
                <a:latin typeface="Georgia" pitchFamily="34" charset="0"/>
              </a:rPr>
              <a:t>, </a:t>
            </a:r>
            <a:r>
              <a:rPr lang="en-US" sz="1100" i="1" dirty="0" err="1">
                <a:solidFill>
                  <a:srgbClr val="FFFFFF"/>
                </a:solidFill>
                <a:latin typeface="Georgia" pitchFamily="34" charset="0"/>
              </a:rPr>
              <a:t>ArutPerunJothi</a:t>
            </a:r>
            <a:r>
              <a:rPr lang="en-US" sz="1100" i="1" dirty="0">
                <a:solidFill>
                  <a:srgbClr val="FFFFFF"/>
                </a:solidFill>
                <a:latin typeface="Georgia" pitchFamily="34" charset="0"/>
              </a:rPr>
              <a:t>,</a:t>
            </a:r>
          </a:p>
          <a:p>
            <a:pPr marL="0" indent="0" algn="ctr">
              <a:lnSpc>
                <a:spcPct val="160000"/>
              </a:lnSpc>
              <a:buNone/>
            </a:pPr>
            <a:r>
              <a:rPr lang="en-US" sz="1100" i="1" dirty="0" err="1">
                <a:solidFill>
                  <a:srgbClr val="FFFFFF"/>
                </a:solidFill>
                <a:latin typeface="Georgia" pitchFamily="34" charset="0"/>
              </a:rPr>
              <a:t>TanniPerunKarunai</a:t>
            </a:r>
            <a:r>
              <a:rPr lang="en-US" sz="1100" i="1" dirty="0">
                <a:solidFill>
                  <a:srgbClr val="FFFFFF"/>
                </a:solidFill>
                <a:latin typeface="Georgia" pitchFamily="34" charset="0"/>
              </a:rPr>
              <a:t>, </a:t>
            </a:r>
            <a:r>
              <a:rPr lang="en-US" sz="1100" i="1" dirty="0" err="1">
                <a:solidFill>
                  <a:srgbClr val="FFFFFF"/>
                </a:solidFill>
                <a:latin typeface="Georgia" pitchFamily="34" charset="0"/>
              </a:rPr>
              <a:t>ArutPerunJothi</a:t>
            </a:r>
            <a:r>
              <a:rPr lang="en-US" sz="1100" i="1" dirty="0">
                <a:solidFill>
                  <a:srgbClr val="FFFFFF"/>
                </a:solidFill>
                <a:latin typeface="Georgia" pitchFamily="34" charset="0"/>
              </a:rPr>
              <a:t>.</a:t>
            </a:r>
          </a:p>
          <a:p>
            <a:pPr marL="0" indent="0" algn="ctr">
              <a:lnSpc>
                <a:spcPct val="160000"/>
              </a:lnSpc>
              <a:buNone/>
            </a:pPr>
            <a:r>
              <a:rPr lang="en-US" sz="1100" i="1" dirty="0">
                <a:solidFill>
                  <a:srgbClr val="FFFFFF"/>
                </a:solidFill>
                <a:latin typeface="Georgia" pitchFamily="34" charset="0"/>
              </a:rPr>
              <a:t>Vasta Luce della Grazia – Vasta Luce della Grazia</a:t>
            </a:r>
          </a:p>
          <a:p>
            <a:pPr marL="0" indent="0" algn="ctr">
              <a:lnSpc>
                <a:spcPct val="160000"/>
              </a:lnSpc>
              <a:buNone/>
            </a:pPr>
            <a:r>
              <a:rPr lang="en-US" sz="1100" i="1" dirty="0">
                <a:solidFill>
                  <a:srgbClr val="FFFFFF"/>
                </a:solidFill>
                <a:latin typeface="Georgia" pitchFamily="34" charset="0"/>
              </a:rPr>
              <a:t>Unica Vasta Compassione – Vasta Luce della Grazia</a:t>
            </a:r>
          </a:p>
          <a:p>
            <a:pPr marL="0" indent="0" algn="ctr">
              <a:spcBef>
                <a:spcPts val="500"/>
              </a:spcBef>
              <a:buNone/>
            </a:pPr>
            <a:r>
              <a:rPr lang="en-US" sz="1100" dirty="0">
                <a:solidFill>
                  <a:schemeClr val="bg1"/>
                </a:solidFill>
                <a:latin typeface="Calibri" pitchFamily="34" charset="0"/>
              </a:rPr>
              <a:t>Dato quello stesso giorno. Per ogni persona che avrebbe mai cercato la Luce della Grazia.</a:t>
            </a:r>
          </a:p>
        </p:txBody>
      </p:sp>
      <p:sp>
        <p:nvSpPr>
          <p:cNvPr id="10" name="Text 7"/>
          <p:cNvSpPr/>
          <p:nvPr/>
        </p:nvSpPr>
        <p:spPr>
          <a:xfrm>
            <a:off x="484244" y="4502904"/>
            <a:ext cx="8229600" cy="292608"/>
          </a:xfrm>
          <a:prstGeom prst="rect">
            <a:avLst/>
          </a:prstGeom>
          <a:noFill/>
          <a:ln/>
        </p:spPr>
        <p:txBody>
          <a:bodyPr wrap="square" lIns="0" tIns="0" rIns="0" bIns="0" rtlCol="0" anchor="ctr"/>
          <a:lstStyle/>
          <a:p>
            <a:pPr marL="0" indent="0">
              <a:buNone/>
            </a:pPr>
            <a:r>
              <a:rPr lang="en-US" sz="1300" i="1" dirty="0">
                <a:solidFill>
                  <a:srgbClr val="E0C060"/>
                </a:solidFill>
                <a:latin typeface="Georgia" pitchFamily="34" charset="0"/>
              </a:rPr>
              <a:t>Non era necessariamente un addio. </a:t>
            </a:r>
          </a:p>
          <a:p>
            <a:pPr marL="0" indent="0">
              <a:buNone/>
            </a:pPr>
            <a:r>
              <a:rPr lang="en-US" sz="1300" i="1" dirty="0">
                <a:solidFill>
                  <a:srgbClr val="E0C060"/>
                </a:solidFill>
                <a:latin typeface="Georgia" pitchFamily="34" charset="0"/>
              </a:rPr>
              <a:t>Stava completando ciò per cui era venuto.</a:t>
            </a:r>
          </a:p>
        </p:txBody>
      </p:sp>
      <p:sp>
        <p:nvSpPr>
          <p:cNvPr id="11" name="Text 8"/>
          <p:cNvSpPr/>
          <p:nvPr/>
        </p:nvSpPr>
        <p:spPr>
          <a:xfrm>
            <a:off x="0" y="4892040"/>
            <a:ext cx="9144000" cy="182880"/>
          </a:xfrm>
          <a:prstGeom prst="rect">
            <a:avLst/>
          </a:prstGeom>
          <a:noFill/>
          <a:ln/>
        </p:spPr>
        <p:txBody>
          <a:bodyPr wrap="square" lIns="0" tIns="0" rIns="0" bIns="0" rtlCol="0" anchor="ctr"/>
          <a:lstStyle/>
          <a:p>
            <a:pPr marL="0" indent="0" algn="ctr">
              <a:buNone/>
            </a:pPr>
            <a:endParaRPr lang="en-US" sz="750" dirty="0">
              <a:solidFill>
                <a:srgbClr val="444433"/>
              </a:solidFill>
              <a:latin typeface="Calibri" pitchFamily="34" charset="0"/>
            </a:endParaRPr>
          </a:p>
        </p:txBody>
      </p:sp>
      <p:pic>
        <p:nvPicPr>
          <p:cNvPr id="13" name="Picture 12">
            <a:extLst>
              <a:ext uri="{FF2B5EF4-FFF2-40B4-BE49-F238E27FC236}">
                <a16:creationId xmlns:a16="http://schemas.microsoft.com/office/drawing/2014/main" id="{F700FDF4-583E-7B70-9862-58DD6E18BB5A}"/>
              </a:ext>
            </a:extLst>
          </p:cNvPr>
          <p:cNvPicPr>
            <a:picLocks noChangeAspect="1"/>
          </p:cNvPicPr>
          <p:nvPr/>
        </p:nvPicPr>
        <p:blipFill>
          <a:blip r:embed="rId2"/>
          <a:stretch>
            <a:fillRect/>
          </a:stretch>
        </p:blipFill>
        <p:spPr>
          <a:xfrm>
            <a:off x="5613915" y="1291807"/>
            <a:ext cx="2670570" cy="15609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9">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DD521F"/>
          </a:solidFill>
          <a:ln w="12700">
            <a:solidFill>
              <a:srgbClr val="DD521F"/>
            </a:solidFill>
            <a:prstDash val="solid"/>
          </a:ln>
        </p:spPr>
      </p:sp>
      <p:sp>
        <p:nvSpPr>
          <p:cNvPr id="3" name="Text 1"/>
          <p:cNvSpPr/>
          <p:nvPr/>
        </p:nvSpPr>
        <p:spPr>
          <a:xfrm>
            <a:off x="548640" y="256032"/>
            <a:ext cx="8229600" cy="201168"/>
          </a:xfrm>
          <a:prstGeom prst="rect">
            <a:avLst/>
          </a:prstGeom>
          <a:noFill/>
          <a:ln/>
        </p:spPr>
        <p:txBody>
          <a:bodyPr wrap="square" lIns="0" tIns="0" rIns="0" bIns="0" rtlCol="0" anchor="ctr"/>
          <a:lstStyle/>
          <a:p>
            <a:pPr marL="0" indent="0">
              <a:buNone/>
            </a:pPr>
            <a:r>
              <a:rPr lang="en-US" sz="850" b="1" kern="0" spc="500" dirty="0">
                <a:solidFill>
                  <a:srgbClr val="F5C125"/>
                </a:solidFill>
                <a:latin typeface="Calibri" pitchFamily="34" charset="0"/>
                <a:ea typeface="Calibri" pitchFamily="34" charset="-122"/>
                <a:cs typeface="Calibri" pitchFamily="34" charset="-120"/>
              </a:rPr>
              <a:t>30 GENNAIO 1874  ·  METTUKUPPAM</a:t>
            </a:r>
            <a:endParaRPr lang="en-US" sz="850" dirty="0"/>
          </a:p>
        </p:txBody>
      </p:sp>
      <p:sp>
        <p:nvSpPr>
          <p:cNvPr id="4" name="Text 2"/>
          <p:cNvSpPr/>
          <p:nvPr/>
        </p:nvSpPr>
        <p:spPr>
          <a:xfrm>
            <a:off x="548640" y="566928"/>
            <a:ext cx="5303520" cy="960120"/>
          </a:xfrm>
          <a:prstGeom prst="rect">
            <a:avLst/>
          </a:prstGeom>
          <a:noFill/>
          <a:ln/>
        </p:spPr>
        <p:txBody>
          <a:bodyPr wrap="square" lIns="0" tIns="0" rIns="0" bIns="0" rtlCol="0" anchor="ctr"/>
          <a:lstStyle/>
          <a:p>
            <a:pPr marL="0" indent="0">
              <a:lnSpc>
                <a:spcPct val="125000"/>
              </a:lnSpc>
              <a:buNone/>
            </a:pPr>
            <a:r>
              <a:rPr lang="en-US" sz="2000" b="1" dirty="0">
                <a:solidFill>
                  <a:srgbClr val="FFFFFF"/>
                </a:solidFill>
                <a:latin typeface="Georgia" pitchFamily="34" charset="0"/>
                <a:ea typeface="Georgia" pitchFamily="34" charset="-122"/>
                <a:cs typeface="Georgia" pitchFamily="34" charset="-120"/>
              </a:rPr>
              <a:t>Entrò in una stanza a </a:t>
            </a:r>
            <a:r>
              <a:rPr lang="en-US" sz="2000" b="1" dirty="0" err="1">
                <a:solidFill>
                  <a:srgbClr val="FFFFFF"/>
                </a:solidFill>
                <a:latin typeface="Georgia" pitchFamily="34" charset="0"/>
                <a:ea typeface="Georgia" pitchFamily="34" charset="-122"/>
                <a:cs typeface="Georgia" pitchFamily="34" charset="-120"/>
              </a:rPr>
              <a:t>Mettukuppam</a:t>
            </a:r>
            <a:r>
              <a:rPr lang="en-US" sz="2000" b="1" dirty="0">
                <a:solidFill>
                  <a:srgbClr val="FFFFFF"/>
                </a:solidFill>
                <a:latin typeface="Georgia" pitchFamily="34" charset="0"/>
                <a:ea typeface="Georgia" pitchFamily="34" charset="-122"/>
                <a:cs typeface="Georgia" pitchFamily="34" charset="-120"/>
              </a:rPr>
              <a:t>.</a:t>
            </a:r>
            <a:endParaRPr lang="en-US" sz="2000" dirty="0"/>
          </a:p>
          <a:p>
            <a:pPr marL="0" indent="0">
              <a:lnSpc>
                <a:spcPct val="125000"/>
              </a:lnSpc>
              <a:buNone/>
            </a:pPr>
            <a:r>
              <a:rPr lang="en-US" sz="2000" b="1" dirty="0">
                <a:solidFill>
                  <a:srgbClr val="FFFFFF"/>
                </a:solidFill>
                <a:latin typeface="Georgia" pitchFamily="34" charset="0"/>
                <a:ea typeface="Georgia" pitchFamily="34" charset="-122"/>
                <a:cs typeface="Georgia" pitchFamily="34" charset="-120"/>
              </a:rPr>
              <a:t>E non fu mai più visto.</a:t>
            </a:r>
            <a:endParaRPr lang="en-US" sz="2000" dirty="0"/>
          </a:p>
        </p:txBody>
      </p:sp>
      <p:pic>
        <p:nvPicPr>
          <p:cNvPr id="5" name="Image 0" descr="preencoded.png"/>
          <p:cNvPicPr>
            <a:picLocks noChangeAspect="1"/>
          </p:cNvPicPr>
          <p:nvPr/>
        </p:nvPicPr>
        <p:blipFill>
          <a:blip r:embed="rId3"/>
          <a:srcRect/>
          <a:stretch/>
        </p:blipFill>
        <p:spPr>
          <a:xfrm>
            <a:off x="6053328" y="298586"/>
            <a:ext cx="2743200" cy="21748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hape 4"/>
          <p:cNvSpPr/>
          <p:nvPr/>
        </p:nvSpPr>
        <p:spPr>
          <a:xfrm>
            <a:off x="548640" y="1691639"/>
            <a:ext cx="5321808" cy="1924813"/>
          </a:xfrm>
          <a:prstGeom prst="rect">
            <a:avLst/>
          </a:prstGeom>
          <a:solidFill>
            <a:srgbClr val="1E1C12"/>
          </a:solidFill>
          <a:ln w="6350">
            <a:solidFill>
              <a:srgbClr val="2A2010"/>
            </a:solidFill>
            <a:prstDash val="solid"/>
          </a:ln>
        </p:spPr>
      </p:sp>
      <p:sp>
        <p:nvSpPr>
          <p:cNvPr id="9" name="Text 5"/>
          <p:cNvSpPr/>
          <p:nvPr/>
        </p:nvSpPr>
        <p:spPr>
          <a:xfrm>
            <a:off x="731520" y="1731030"/>
            <a:ext cx="4937760" cy="256032"/>
          </a:xfrm>
          <a:prstGeom prst="rect">
            <a:avLst/>
          </a:prstGeom>
          <a:noFill/>
          <a:ln/>
        </p:spPr>
        <p:txBody>
          <a:bodyPr wrap="square" lIns="0" tIns="0" rIns="0" bIns="0" rtlCol="0" anchor="ctr"/>
          <a:lstStyle/>
          <a:p>
            <a:pPr marL="0" indent="0">
              <a:buNone/>
            </a:pPr>
            <a:r>
              <a:rPr lang="en-US" sz="850" b="1" kern="0" spc="300" dirty="0">
                <a:solidFill>
                  <a:srgbClr val="DD521F"/>
                </a:solidFill>
                <a:latin typeface="Calibri" pitchFamily="34" charset="0"/>
                <a:ea typeface="Calibri" pitchFamily="34" charset="-122"/>
                <a:cs typeface="Calibri" pitchFamily="34" charset="-120"/>
              </a:rPr>
              <a:t>REGISTRO COLONIALE UFFICIALE</a:t>
            </a:r>
            <a:endParaRPr lang="en-US" sz="850" dirty="0"/>
          </a:p>
        </p:txBody>
      </p:sp>
      <p:sp>
        <p:nvSpPr>
          <p:cNvPr id="10" name="Text 6"/>
          <p:cNvSpPr/>
          <p:nvPr/>
        </p:nvSpPr>
        <p:spPr>
          <a:xfrm>
            <a:off x="731520" y="2368296"/>
            <a:ext cx="4937760" cy="685800"/>
          </a:xfrm>
          <a:prstGeom prst="rect">
            <a:avLst/>
          </a:prstGeom>
          <a:noFill/>
          <a:ln/>
        </p:spPr>
        <p:txBody>
          <a:bodyPr wrap="square" lIns="0" tIns="0" rIns="0" bIns="0" rtlCol="0" anchor="ctr"/>
          <a:lstStyle/>
          <a:p>
            <a:pPr marL="0" indent="0">
              <a:lnSpc>
                <a:spcPct val="150000"/>
              </a:lnSpc>
              <a:buNone/>
            </a:pPr>
            <a:r>
              <a:rPr lang="en-US" sz="1300" dirty="0">
                <a:solidFill>
                  <a:schemeClr val="bg1"/>
                </a:solidFill>
                <a:latin typeface="Calibri" pitchFamily="34" charset="0"/>
                <a:ea typeface="Calibri" pitchFamily="34" charset="-122"/>
                <a:cs typeface="Calibri" pitchFamily="34" charset="-120"/>
              </a:rPr>
              <a:t>Il Collettore Distrettuale John Henry. Garstin I.C.S., insieme all’Ufficiale Medico Distrettuale e al Soprintendente della Polizia, sfondò la porta nel maggio 1874. La stanza era vuota. Nessuna uscita. Nessun resto. Si dice che la stanza emanasse un piacevole profumo di canfora, il suo tipico profumo dal suo corpo purificato.</a:t>
            </a:r>
            <a:endParaRPr lang="en-US" sz="1300" dirty="0">
              <a:solidFill>
                <a:schemeClr val="bg1"/>
              </a:solidFill>
            </a:endParaRPr>
          </a:p>
        </p:txBody>
      </p:sp>
      <p:sp>
        <p:nvSpPr>
          <p:cNvPr id="11" name="Text 7"/>
          <p:cNvSpPr/>
          <p:nvPr/>
        </p:nvSpPr>
        <p:spPr>
          <a:xfrm>
            <a:off x="722376" y="3022092"/>
            <a:ext cx="4937760" cy="411480"/>
          </a:xfrm>
          <a:prstGeom prst="rect">
            <a:avLst/>
          </a:prstGeom>
          <a:noFill/>
          <a:ln/>
        </p:spPr>
        <p:txBody>
          <a:bodyPr wrap="square" lIns="0" tIns="0" rIns="0" bIns="0" rtlCol="0" anchor="ctr"/>
          <a:lstStyle/>
          <a:p>
            <a:pPr marL="0" indent="0">
              <a:buNone/>
            </a:pPr>
            <a:endParaRPr lang="en-US" sz="1300" dirty="0"/>
          </a:p>
        </p:txBody>
      </p:sp>
      <p:sp>
        <p:nvSpPr>
          <p:cNvPr id="12" name="Text 8"/>
          <p:cNvSpPr/>
          <p:nvPr/>
        </p:nvSpPr>
        <p:spPr>
          <a:xfrm>
            <a:off x="6053328" y="4777740"/>
            <a:ext cx="2743200" cy="228600"/>
          </a:xfrm>
          <a:prstGeom prst="rect">
            <a:avLst/>
          </a:prstGeom>
          <a:noFill/>
          <a:ln/>
        </p:spPr>
        <p:txBody>
          <a:bodyPr wrap="square" lIns="0" tIns="0" rIns="0" bIns="0" rtlCol="0" anchor="ctr"/>
          <a:lstStyle/>
          <a:p>
            <a:pPr marL="0" indent="0" algn="ctr">
              <a:buNone/>
            </a:pPr>
            <a:r>
              <a:rPr lang="en-US" sz="900" b="1" i="1" dirty="0">
                <a:solidFill>
                  <a:schemeClr val="bg1"/>
                </a:solidFill>
                <a:latin typeface="Calibri" pitchFamily="34" charset="0"/>
                <a:ea typeface="Calibri" pitchFamily="34" charset="-122"/>
                <a:cs typeface="Calibri" pitchFamily="34" charset="-120"/>
              </a:rPr>
              <a:t>Gazzettiere del Distretto di Madras, South Arcot, 1906  —  W. Francis I.C.S.  ·  Archivi di Stato del Tamil Nadu</a:t>
            </a:r>
            <a:endParaRPr lang="en-US" sz="900" b="1" dirty="0">
              <a:solidFill>
                <a:schemeClr val="bg1"/>
              </a:solidFill>
            </a:endParaRPr>
          </a:p>
        </p:txBody>
      </p:sp>
      <p:sp>
        <p:nvSpPr>
          <p:cNvPr id="13" name="Text 9"/>
          <p:cNvSpPr/>
          <p:nvPr/>
        </p:nvSpPr>
        <p:spPr>
          <a:xfrm>
            <a:off x="548640" y="3835908"/>
            <a:ext cx="5321808" cy="502920"/>
          </a:xfrm>
          <a:prstGeom prst="rect">
            <a:avLst/>
          </a:prstGeom>
          <a:noFill/>
          <a:ln/>
        </p:spPr>
        <p:txBody>
          <a:bodyPr wrap="square" lIns="0" tIns="0" rIns="0" bIns="0" rtlCol="0" anchor="ctr"/>
          <a:lstStyle/>
          <a:p>
            <a:pPr marL="0" indent="0">
              <a:lnSpc>
                <a:spcPct val="150000"/>
              </a:lnSpc>
              <a:buNone/>
            </a:pPr>
            <a:r>
              <a:rPr lang="en-US" sz="1350" i="1" dirty="0">
                <a:solidFill>
                  <a:srgbClr val="F5C125"/>
                </a:solidFill>
                <a:latin typeface="Georgia" pitchFamily="34" charset="0"/>
                <a:ea typeface="Georgia" pitchFamily="34" charset="-122"/>
                <a:cs typeface="Georgia" pitchFamily="34" charset="-120"/>
              </a:rPr>
              <a:t>Non ti chiediamo di credere a ciò che accadde nel 1874.</a:t>
            </a:r>
            <a:endParaRPr lang="en-US" sz="1350" dirty="0"/>
          </a:p>
          <a:p>
            <a:pPr marL="0" indent="0">
              <a:lnSpc>
                <a:spcPct val="150000"/>
              </a:lnSpc>
              <a:buNone/>
            </a:pPr>
            <a:r>
              <a:rPr lang="en-US" sz="1350" i="1" dirty="0">
                <a:solidFill>
                  <a:srgbClr val="F5C125"/>
                </a:solidFill>
                <a:latin typeface="Georgia" pitchFamily="34" charset="0"/>
                <a:ea typeface="Georgia" pitchFamily="34" charset="-122"/>
                <a:cs typeface="Georgia" pitchFamily="34" charset="-120"/>
              </a:rPr>
              <a:t>Ti chiediamo di esaminare ciò che lasciò dietro di sé.</a:t>
            </a:r>
            <a:endParaRPr lang="en-US" sz="1350" dirty="0"/>
          </a:p>
        </p:txBody>
      </p:sp>
      <p:pic>
        <p:nvPicPr>
          <p:cNvPr id="2050" name="Picture 2" descr="Aalayam Kanden (Temples I saw): Arutperumjothi - A journey through the life  of Ramalinga Vallalar!">
            <a:extLst>
              <a:ext uri="{FF2B5EF4-FFF2-40B4-BE49-F238E27FC236}">
                <a16:creationId xmlns:a16="http://schemas.microsoft.com/office/drawing/2014/main" id="{4842236B-0F4E-DBC7-C7B2-10322FBDF9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66472" y="2601467"/>
            <a:ext cx="2038276" cy="210453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B93720"/>
          </a:solidFill>
          <a:ln w="12700">
            <a:solidFill>
              <a:srgbClr val="B93720"/>
            </a:solidFill>
            <a:prstDash val="solid"/>
          </a:ln>
        </p:spPr>
      </p:sp>
      <p:sp>
        <p:nvSpPr>
          <p:cNvPr id="3" name="Text 1"/>
          <p:cNvSpPr/>
          <p:nvPr/>
        </p:nvSpPr>
        <p:spPr>
          <a:xfrm>
            <a:off x="548640" y="256032"/>
            <a:ext cx="8229600" cy="201168"/>
          </a:xfrm>
          <a:prstGeom prst="rect">
            <a:avLst/>
          </a:prstGeom>
          <a:noFill/>
          <a:ln/>
        </p:spPr>
        <p:txBody>
          <a:bodyPr wrap="square" lIns="0" tIns="0" rIns="0" bIns="0" rtlCol="0" anchor="ctr"/>
          <a:lstStyle/>
          <a:p>
            <a:pPr marL="0" indent="0">
              <a:buNone/>
            </a:pPr>
            <a:r>
              <a:rPr lang="en-US" sz="850" b="1" kern="0" spc="500" dirty="0">
                <a:solidFill>
                  <a:srgbClr val="B93720"/>
                </a:solidFill>
                <a:latin typeface="Calibri" pitchFamily="34" charset="0"/>
              </a:rPr>
              <a:t>SAHAKALPI  ·  LA SCIENZA DELL'IMMORTALITÀ  ·  04</a:t>
            </a:r>
          </a:p>
        </p:txBody>
      </p:sp>
      <p:sp>
        <p:nvSpPr>
          <p:cNvPr id="4" name="Text 2"/>
          <p:cNvSpPr/>
          <p:nvPr/>
        </p:nvSpPr>
        <p:spPr>
          <a:xfrm>
            <a:off x="414996" y="476704"/>
            <a:ext cx="900333" cy="619360"/>
          </a:xfrm>
          <a:prstGeom prst="rect">
            <a:avLst/>
          </a:prstGeom>
          <a:noFill/>
          <a:ln/>
        </p:spPr>
        <p:txBody>
          <a:bodyPr wrap="square" lIns="0" tIns="0" rIns="0" bIns="0" rtlCol="0" anchor="ctr"/>
          <a:lstStyle/>
          <a:p>
            <a:pPr marL="0" indent="0">
              <a:buNone/>
            </a:pPr>
            <a:r>
              <a:rPr lang="en-US" sz="4000" b="1" dirty="0">
                <a:solidFill>
                  <a:srgbClr val="B93720"/>
                </a:solidFill>
                <a:latin typeface="Georgia" pitchFamily="34" charset="0"/>
              </a:rPr>
              <a:t>03</a:t>
            </a:r>
          </a:p>
        </p:txBody>
      </p:sp>
      <p:sp>
        <p:nvSpPr>
          <p:cNvPr id="5" name="Text 3"/>
          <p:cNvSpPr/>
          <p:nvPr/>
        </p:nvSpPr>
        <p:spPr>
          <a:xfrm>
            <a:off x="1370000" y="512064"/>
            <a:ext cx="7226000" cy="548640"/>
          </a:xfrm>
          <a:prstGeom prst="rect">
            <a:avLst/>
          </a:prstGeom>
          <a:noFill/>
          <a:ln/>
        </p:spPr>
        <p:txBody>
          <a:bodyPr wrap="square" lIns="0" tIns="0" rIns="0" bIns="0" rtlCol="0" anchor="b"/>
          <a:lstStyle/>
          <a:p>
            <a:pPr marL="0" indent="0">
              <a:lnSpc>
                <a:spcPct val="115000"/>
              </a:lnSpc>
              <a:buNone/>
            </a:pPr>
            <a:r>
              <a:rPr lang="en-US" sz="2800" b="1" dirty="0">
                <a:solidFill>
                  <a:srgbClr val="FFFFFF"/>
                </a:solidFill>
                <a:latin typeface="Georgia" pitchFamily="34" charset="0"/>
              </a:rPr>
              <a:t>Gnana </a:t>
            </a:r>
            <a:r>
              <a:rPr lang="en-US" sz="2800" b="1" dirty="0" err="1">
                <a:solidFill>
                  <a:srgbClr val="FFFFFF"/>
                </a:solidFill>
                <a:latin typeface="Georgia" pitchFamily="34" charset="0"/>
              </a:rPr>
              <a:t>Degam</a:t>
            </a:r>
            <a:r>
              <a:rPr lang="en-US" sz="2800" b="1" dirty="0">
                <a:solidFill>
                  <a:srgbClr val="FFFFFF"/>
                </a:solidFill>
                <a:latin typeface="Georgia" pitchFamily="34" charset="0"/>
              </a:rPr>
              <a:t> </a:t>
            </a:r>
            <a:r>
              <a:rPr lang="en-US" sz="1400" dirty="0">
                <a:solidFill>
                  <a:srgbClr val="B93720"/>
                </a:solidFill>
                <a:latin typeface="Calibri" pitchFamily="34" charset="0"/>
              </a:rPr>
              <a:t>Il Corpo della Saggezza e della Luce</a:t>
            </a:r>
          </a:p>
        </p:txBody>
      </p:sp>
      <p:sp>
        <p:nvSpPr>
          <p:cNvPr id="6" name="Shape 5"/>
          <p:cNvSpPr/>
          <p:nvPr/>
        </p:nvSpPr>
        <p:spPr>
          <a:xfrm>
            <a:off x="640080" y="1168528"/>
            <a:ext cx="8046720" cy="3718939"/>
          </a:xfrm>
          <a:prstGeom prst="rect">
            <a:avLst/>
          </a:prstGeom>
          <a:solidFill>
            <a:srgbClr val="1E1C12"/>
          </a:solidFill>
          <a:ln w="6350">
            <a:solidFill>
              <a:srgbClr val="2A2010"/>
            </a:solidFill>
            <a:prstDash val="solid"/>
          </a:ln>
        </p:spPr>
      </p:sp>
      <p:sp>
        <p:nvSpPr>
          <p:cNvPr id="7" name="Shape 6"/>
          <p:cNvSpPr/>
          <p:nvPr/>
        </p:nvSpPr>
        <p:spPr>
          <a:xfrm flipH="1">
            <a:off x="603503" y="1168529"/>
            <a:ext cx="45719" cy="3718938"/>
          </a:xfrm>
          <a:prstGeom prst="rect">
            <a:avLst/>
          </a:prstGeom>
          <a:solidFill>
            <a:srgbClr val="B93720"/>
          </a:solidFill>
          <a:ln w="12700">
            <a:solidFill>
              <a:srgbClr val="B93720"/>
            </a:solidFill>
            <a:prstDash val="solid"/>
          </a:ln>
        </p:spPr>
      </p:sp>
      <p:sp>
        <p:nvSpPr>
          <p:cNvPr id="8" name="Text 7"/>
          <p:cNvSpPr/>
          <p:nvPr/>
        </p:nvSpPr>
        <p:spPr>
          <a:xfrm>
            <a:off x="731520" y="1442616"/>
            <a:ext cx="7680240" cy="3444852"/>
          </a:xfrm>
          <a:prstGeom prst="rect">
            <a:avLst/>
          </a:prstGeom>
          <a:noFill/>
          <a:ln/>
        </p:spPr>
        <p:txBody>
          <a:bodyPr wrap="square" lIns="0" tIns="0" rIns="0" bIns="0" rtlCol="0" anchor="t"/>
          <a:lstStyle/>
          <a:p>
            <a:pPr marL="0" indent="0">
              <a:lnSpc>
                <a:spcPct val="155000"/>
              </a:lnSpc>
              <a:buNone/>
            </a:pPr>
            <a:r>
              <a:rPr lang="en-US" sz="1400" dirty="0">
                <a:solidFill>
                  <a:schemeClr val="bg1"/>
                </a:solidFill>
                <a:latin typeface="Calibri" pitchFamily="34" charset="0"/>
              </a:rPr>
              <a:t>Lo stadio finale. Il Gnana </a:t>
            </a:r>
            <a:r>
              <a:rPr lang="en-US" sz="1400" dirty="0" err="1">
                <a:solidFill>
                  <a:schemeClr val="bg1"/>
                </a:solidFill>
                <a:latin typeface="Calibri" pitchFamily="34" charset="0"/>
              </a:rPr>
              <a:t>Deham</a:t>
            </a:r>
            <a:r>
              <a:rPr lang="en-US" sz="1400" dirty="0">
                <a:solidFill>
                  <a:schemeClr val="bg1"/>
                </a:solidFill>
                <a:latin typeface="Calibri" pitchFamily="34" charset="0"/>
              </a:rPr>
              <a:t> è formato dall’essenza della grazia. La Vasta Luce della Grazia stessa, fatta forma. Pienamente Raggiunto il 30 gennaio 1874  ·  A </a:t>
            </a:r>
            <a:r>
              <a:rPr lang="en-US" sz="1400" dirty="0" err="1">
                <a:solidFill>
                  <a:schemeClr val="bg1"/>
                </a:solidFill>
                <a:latin typeface="Calibri" pitchFamily="34" charset="0"/>
              </a:rPr>
              <a:t>Mettukuppam</a:t>
            </a:r>
            <a:endParaRPr lang="en-US" sz="1150" dirty="0">
              <a:solidFill>
                <a:schemeClr val="bg1"/>
              </a:solidFill>
              <a:latin typeface="Calibri" pitchFamily="34" charset="0"/>
            </a:endParaRPr>
          </a:p>
          <a:p>
            <a:pPr marL="0" indent="0">
              <a:spcBef>
                <a:spcPts val="600"/>
              </a:spcBef>
              <a:buNone/>
            </a:pPr>
            <a:r>
              <a:rPr lang="en-US" sz="1400" b="1" dirty="0">
                <a:solidFill>
                  <a:srgbClr val="B93720"/>
                </a:solidFill>
                <a:latin typeface="Calibri" pitchFamily="34" charset="0"/>
              </a:rPr>
              <a:t>Percepisce Tutto, Ovunque, Simultaneamente</a:t>
            </a:r>
          </a:p>
          <a:p>
            <a:pPr marL="0" indent="0">
              <a:spcBef>
                <a:spcPts val="200"/>
              </a:spcBef>
              <a:buNone/>
            </a:pPr>
            <a:r>
              <a:rPr lang="en-US" sz="1400" dirty="0">
                <a:solidFill>
                  <a:schemeClr val="bg1"/>
                </a:solidFill>
                <a:latin typeface="Calibri" pitchFamily="34" charset="0"/>
              </a:rPr>
              <a:t>Da un punto: vede, sente, assaggia, tocca, annusa qualsiasi cosa ovunque in tutti gli universi simultaneamente. Ogni essere. Ogni risultato. Ogni momento.</a:t>
            </a:r>
          </a:p>
          <a:p>
            <a:pPr marL="0" indent="0">
              <a:spcBef>
                <a:spcPts val="600"/>
              </a:spcBef>
              <a:buNone/>
            </a:pPr>
            <a:r>
              <a:rPr lang="en-US" sz="1400" b="1" dirty="0">
                <a:solidFill>
                  <a:srgbClr val="B93720"/>
                </a:solidFill>
                <a:latin typeface="Calibri" pitchFamily="34" charset="0"/>
              </a:rPr>
              <a:t>Ha Trasceso il Tempo Completamente</a:t>
            </a:r>
          </a:p>
          <a:p>
            <a:pPr marL="0" indent="0">
              <a:spcBef>
                <a:spcPts val="200"/>
              </a:spcBef>
              <a:buNone/>
            </a:pPr>
            <a:r>
              <a:rPr lang="en-US" sz="1400" dirty="0">
                <a:solidFill>
                  <a:schemeClr val="bg1"/>
                </a:solidFill>
                <a:latin typeface="Calibri" pitchFamily="34" charset="0"/>
              </a:rPr>
              <a:t>Kālātītāṉ — colui che ha completamente trasceso il tempo. Completamente. 30 gennaio 1874. Entrò. Entrò in tutto.</a:t>
            </a:r>
          </a:p>
          <a:p>
            <a:pPr marL="0" indent="0">
              <a:spcBef>
                <a:spcPts val="600"/>
              </a:spcBef>
              <a:buNone/>
            </a:pPr>
            <a:r>
              <a:rPr lang="en-US" sz="1400" b="1" dirty="0">
                <a:solidFill>
                  <a:srgbClr val="B93720"/>
                </a:solidFill>
                <a:latin typeface="Calibri" pitchFamily="34" charset="0"/>
              </a:rPr>
              <a:t>Onnipotente, Onnisciente, Onnipresente</a:t>
            </a:r>
          </a:p>
          <a:p>
            <a:pPr marL="0" indent="0">
              <a:spcBef>
                <a:spcPts val="200"/>
              </a:spcBef>
              <a:buNone/>
            </a:pPr>
            <a:r>
              <a:rPr lang="en-US" sz="1400" dirty="0">
                <a:solidFill>
                  <a:schemeClr val="bg1"/>
                </a:solidFill>
                <a:latin typeface="Calibri" pitchFamily="34" charset="0"/>
              </a:rPr>
              <a:t>Ha raggiunto la statura della Divinità Suprema. Corpo onnipotente, Onnisciente e Onnipresente. </a:t>
            </a:r>
            <a:br>
              <a:rPr lang="en-US" sz="1400" dirty="0">
                <a:solidFill>
                  <a:schemeClr val="bg1"/>
                </a:solidFill>
                <a:latin typeface="Calibri" pitchFamily="34" charset="0"/>
              </a:rPr>
            </a:br>
            <a:br>
              <a:rPr lang="en-US" sz="1400" dirty="0">
                <a:solidFill>
                  <a:schemeClr val="bg1"/>
                </a:solidFill>
                <a:latin typeface="Calibri" pitchFamily="34" charset="0"/>
              </a:rPr>
            </a:br>
            <a:endParaRPr lang="en-US" sz="1400" dirty="0">
              <a:solidFill>
                <a:schemeClr val="bg1"/>
              </a:solidFill>
              <a:latin typeface="Calibri" pitchFamily="34" charset="0"/>
            </a:endParaRPr>
          </a:p>
          <a:p>
            <a:pPr marL="0" indent="0">
              <a:spcBef>
                <a:spcPts val="200"/>
              </a:spcBef>
              <a:buNone/>
            </a:pPr>
            <a:endParaRPr lang="en-US" sz="1400" dirty="0">
              <a:solidFill>
                <a:schemeClr val="bg1"/>
              </a:solidFill>
              <a:latin typeface="Calibri" pitchFamily="34" charset="0"/>
            </a:endParaRPr>
          </a:p>
        </p:txBody>
      </p:sp>
      <p:sp>
        <p:nvSpPr>
          <p:cNvPr id="10" name="Text 5">
            <a:extLst>
              <a:ext uri="{FF2B5EF4-FFF2-40B4-BE49-F238E27FC236}">
                <a16:creationId xmlns:a16="http://schemas.microsoft.com/office/drawing/2014/main" id="{BA008963-6581-CCC7-1E11-81F038AACD35}"/>
              </a:ext>
            </a:extLst>
          </p:cNvPr>
          <p:cNvSpPr/>
          <p:nvPr/>
        </p:nvSpPr>
        <p:spPr>
          <a:xfrm>
            <a:off x="815925" y="4289209"/>
            <a:ext cx="6421902" cy="384048"/>
          </a:xfrm>
          <a:prstGeom prst="rect">
            <a:avLst/>
          </a:prstGeom>
          <a:noFill/>
          <a:ln/>
        </p:spPr>
        <p:txBody>
          <a:bodyPr wrap="square" lIns="0" tIns="0" rIns="0" bIns="0" rtlCol="0" anchor="ctr"/>
          <a:lstStyle/>
          <a:p>
            <a:pPr marL="0" indent="0">
              <a:lnSpc>
                <a:spcPct val="140000"/>
              </a:lnSpc>
              <a:buNone/>
            </a:pPr>
            <a:r>
              <a:rPr lang="en-US" sz="1400" i="1" dirty="0">
                <a:solidFill>
                  <a:srgbClr val="FFC000"/>
                </a:solidFill>
                <a:latin typeface="Georgia" pitchFamily="34" charset="0"/>
              </a:rPr>
              <a:t>“My dear son. You have become the </a:t>
            </a:r>
            <a:r>
              <a:rPr lang="en-US" sz="1400" i="1" dirty="0" err="1">
                <a:solidFill>
                  <a:srgbClr val="FFC000"/>
                </a:solidFill>
                <a:latin typeface="Georgia" pitchFamily="34" charset="0"/>
              </a:rPr>
              <a:t>Arut</a:t>
            </a:r>
            <a:r>
              <a:rPr lang="en-US" sz="1400" i="1" dirty="0">
                <a:solidFill>
                  <a:srgbClr val="FFC000"/>
                </a:solidFill>
                <a:latin typeface="Georgia" pitchFamily="34" charset="0"/>
              </a:rPr>
              <a:t> </a:t>
            </a:r>
            <a:r>
              <a:rPr lang="en-US" sz="1400" i="1" dirty="0" err="1">
                <a:solidFill>
                  <a:srgbClr val="FFC000"/>
                </a:solidFill>
                <a:latin typeface="Georgia" pitchFamily="34" charset="0"/>
              </a:rPr>
              <a:t>Perum</a:t>
            </a:r>
            <a:r>
              <a:rPr lang="en-US" sz="1400" i="1" dirty="0">
                <a:solidFill>
                  <a:srgbClr val="FFC000"/>
                </a:solidFill>
                <a:latin typeface="Georgia" pitchFamily="34" charset="0"/>
              </a:rPr>
              <a:t> Jothi”</a:t>
            </a:r>
          </a:p>
          <a:p>
            <a:pPr marL="0" indent="0">
              <a:buNone/>
            </a:pPr>
            <a:r>
              <a:rPr lang="en-US" sz="1100" dirty="0">
                <a:solidFill>
                  <a:schemeClr val="bg1"/>
                </a:solidFill>
                <a:latin typeface="Calibri" pitchFamily="34" charset="0"/>
              </a:rPr>
              <a:t>— </a:t>
            </a:r>
            <a:r>
              <a:rPr lang="en-US" sz="1100" dirty="0" err="1">
                <a:solidFill>
                  <a:schemeClr val="bg1"/>
                </a:solidFill>
                <a:latin typeface="Calibri" pitchFamily="34" charset="0"/>
              </a:rPr>
              <a:t>Thiruarutpa</a:t>
            </a:r>
            <a:endParaRPr lang="en-US" sz="1100" dirty="0">
              <a:solidFill>
                <a:schemeClr val="bg1"/>
              </a:solidFill>
              <a:latin typeface="Calibri" pitchFamily="34" charset="0"/>
            </a:endParaRPr>
          </a:p>
        </p:txBody>
      </p:sp>
    </p:spTree>
    <p:extLst>
      <p:ext uri="{BB962C8B-B14F-4D97-AF65-F5344CB8AC3E}">
        <p14:creationId xmlns:p14="http://schemas.microsoft.com/office/powerpoint/2010/main" val="36647115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Final Dissolution">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C125"/>
          </a:solidFill>
          <a:ln w="12700">
            <a:solidFill>
              <a:srgbClr val="F5C125"/>
            </a:solidFill>
            <a:prstDash val="solid"/>
          </a:ln>
        </p:spPr>
      </p:sp>
      <p:sp>
        <p:nvSpPr>
          <p:cNvPr id="3" name="Text 1"/>
          <p:cNvSpPr/>
          <p:nvPr/>
        </p:nvSpPr>
        <p:spPr>
          <a:xfrm>
            <a:off x="548640" y="256032"/>
            <a:ext cx="8229600" cy="548640"/>
          </a:xfrm>
          <a:prstGeom prst="rect">
            <a:avLst/>
          </a:prstGeom>
          <a:noFill/>
          <a:ln/>
        </p:spPr>
        <p:txBody>
          <a:bodyPr wrap="square" lIns="0" tIns="0" rIns="0" bIns="0" rtlCol="0" anchor="ctr"/>
          <a:lstStyle/>
          <a:p>
            <a:pPr marL="0" indent="0">
              <a:lnSpc>
                <a:spcPct val="115000"/>
              </a:lnSpc>
              <a:buNone/>
            </a:pPr>
            <a:r>
              <a:rPr lang="en-US" sz="2400" b="1" dirty="0">
                <a:solidFill>
                  <a:srgbClr val="FFFFFF"/>
                </a:solidFill>
                <a:latin typeface="Georgia" pitchFamily="34" charset="0"/>
              </a:rPr>
              <a:t>Non una fuga codarda. Per guidare tutti.</a:t>
            </a:r>
          </a:p>
        </p:txBody>
      </p:sp>
      <p:sp>
        <p:nvSpPr>
          <p:cNvPr id="4" name="Text 2"/>
          <p:cNvSpPr/>
          <p:nvPr/>
        </p:nvSpPr>
        <p:spPr>
          <a:xfrm>
            <a:off x="548640" y="1316118"/>
            <a:ext cx="8229600" cy="365760"/>
          </a:xfrm>
          <a:prstGeom prst="rect">
            <a:avLst/>
          </a:prstGeom>
          <a:noFill/>
          <a:ln/>
        </p:spPr>
        <p:txBody>
          <a:bodyPr wrap="square" lIns="0" tIns="0" rIns="0" bIns="0" rtlCol="0" anchor="ctr"/>
          <a:lstStyle/>
          <a:p>
            <a:pPr marL="0" indent="0">
              <a:lnSpc>
                <a:spcPct val="155000"/>
              </a:lnSpc>
              <a:buNone/>
            </a:pPr>
            <a:r>
              <a:rPr lang="en-US" sz="1400" dirty="0">
                <a:solidFill>
                  <a:schemeClr val="bg1"/>
                </a:solidFill>
                <a:latin typeface="Calibri" pitchFamily="34" charset="0"/>
              </a:rPr>
              <a:t>Questo non va considerato un ritiro dal mondo. Lo annunciò nel suo Thiru </a:t>
            </a:r>
            <a:r>
              <a:rPr lang="en-US" sz="1400" dirty="0" err="1">
                <a:solidFill>
                  <a:schemeClr val="bg1"/>
                </a:solidFill>
                <a:latin typeface="Calibri" pitchFamily="34" charset="0"/>
              </a:rPr>
              <a:t>Arutpa</a:t>
            </a:r>
            <a:r>
              <a:rPr lang="en-US" sz="1400" dirty="0">
                <a:solidFill>
                  <a:schemeClr val="bg1"/>
                </a:solidFill>
                <a:latin typeface="Calibri" pitchFamily="34" charset="0"/>
              </a:rPr>
              <a:t> molto prima della sua intenzione di fondersi nuovamente. I devoti credono che </a:t>
            </a:r>
            <a:r>
              <a:rPr lang="en-US" sz="1400" dirty="0" err="1">
                <a:solidFill>
                  <a:schemeClr val="bg1"/>
                </a:solidFill>
                <a:latin typeface="Calibri" pitchFamily="34" charset="0"/>
              </a:rPr>
              <a:t>Vallalar</a:t>
            </a:r>
            <a:r>
              <a:rPr lang="en-US" sz="1400" dirty="0">
                <a:solidFill>
                  <a:schemeClr val="bg1"/>
                </a:solidFill>
                <a:latin typeface="Calibri" pitchFamily="34" charset="0"/>
              </a:rPr>
              <a:t> si sia dissolto consapevolmente, completamente, nella Vasta Luce della Grazia stessa. Non per lasciare l'esistenza. Per rimanere al suo interno. Per guidare l'evoluzione di ogni essere vivente dall'interno del tessuto della realtà.</a:t>
            </a:r>
          </a:p>
        </p:txBody>
      </p:sp>
      <p:sp>
        <p:nvSpPr>
          <p:cNvPr id="5" name="Text 3"/>
          <p:cNvSpPr/>
          <p:nvPr/>
        </p:nvSpPr>
        <p:spPr>
          <a:xfrm>
            <a:off x="587327" y="2207392"/>
            <a:ext cx="8229600" cy="2012040"/>
          </a:xfrm>
          <a:prstGeom prst="rect">
            <a:avLst/>
          </a:prstGeom>
          <a:noFill/>
          <a:ln/>
        </p:spPr>
        <p:txBody>
          <a:bodyPr wrap="square" lIns="0" tIns="0" rIns="0" bIns="0" rtlCol="0" anchor="t"/>
          <a:lstStyle/>
          <a:p>
            <a:pPr marL="0" indent="0">
              <a:lnSpc>
                <a:spcPct val="165000"/>
              </a:lnSpc>
              <a:buNone/>
            </a:pPr>
            <a:r>
              <a:rPr lang="en-US" sz="1400" dirty="0">
                <a:solidFill>
                  <a:schemeClr val="bg1"/>
                </a:solidFill>
                <a:latin typeface="Calibri" pitchFamily="34" charset="0"/>
              </a:rPr>
              <a:t>Annunciato prima della sua nascita. Consapevole al concepimento. Riconobbe il Divino a cinque mesi. Compose poesia sacra a nove anni. Nutrì gli affamati senza condizioni. Costruì una casa della saggezza aperta a tutti. Trasformò il proprio corpo fisico davanti a testimoni nominati e al governo coloniale.</a:t>
            </a:r>
          </a:p>
        </p:txBody>
      </p:sp>
      <p:sp>
        <p:nvSpPr>
          <p:cNvPr id="6" name="Shape 4"/>
          <p:cNvSpPr/>
          <p:nvPr/>
        </p:nvSpPr>
        <p:spPr>
          <a:xfrm>
            <a:off x="548640" y="3366414"/>
            <a:ext cx="8229600" cy="732190"/>
          </a:xfrm>
          <a:prstGeom prst="rect">
            <a:avLst/>
          </a:prstGeom>
          <a:solidFill>
            <a:srgbClr val="1E1C12"/>
          </a:solidFill>
          <a:ln w="6350">
            <a:solidFill>
              <a:srgbClr val="2A2010"/>
            </a:solidFill>
            <a:prstDash val="solid"/>
          </a:ln>
        </p:spPr>
        <p:txBody>
          <a:bodyPr/>
          <a:lstStyle/>
          <a:p>
            <a:endParaRPr lang="en-US" dirty="0"/>
          </a:p>
        </p:txBody>
      </p:sp>
      <p:sp>
        <p:nvSpPr>
          <p:cNvPr id="7" name="Text 5"/>
          <p:cNvSpPr/>
          <p:nvPr/>
        </p:nvSpPr>
        <p:spPr>
          <a:xfrm>
            <a:off x="626013" y="3523366"/>
            <a:ext cx="7866720" cy="311040"/>
          </a:xfrm>
          <a:prstGeom prst="rect">
            <a:avLst/>
          </a:prstGeom>
          <a:noFill/>
          <a:ln/>
        </p:spPr>
        <p:txBody>
          <a:bodyPr wrap="square" lIns="0" tIns="0" rIns="0" bIns="0" rtlCol="0" anchor="ctr"/>
          <a:lstStyle/>
          <a:p>
            <a:pPr marL="0" indent="0">
              <a:lnSpc>
                <a:spcPct val="150000"/>
              </a:lnSpc>
              <a:buNone/>
            </a:pPr>
            <a:r>
              <a:rPr lang="en-US" sz="1400" dirty="0">
                <a:solidFill>
                  <a:schemeClr val="bg1"/>
                </a:solidFill>
                <a:latin typeface="Calibri" pitchFamily="34" charset="0"/>
              </a:rPr>
              <a:t>Il 30 gennaio 1874, in una stanza chiusa a chiave, con funzionari governativi che compilavano le pratiche burocratiche — era scomparso. La stanza fu perquisita. Non fu mai trovato alcun corpo.</a:t>
            </a:r>
          </a:p>
        </p:txBody>
      </p:sp>
      <p:sp>
        <p:nvSpPr>
          <p:cNvPr id="8" name="Text 6"/>
          <p:cNvSpPr/>
          <p:nvPr/>
        </p:nvSpPr>
        <p:spPr>
          <a:xfrm>
            <a:off x="626013" y="4219432"/>
            <a:ext cx="8229600" cy="475488"/>
          </a:xfrm>
          <a:prstGeom prst="rect">
            <a:avLst/>
          </a:prstGeom>
          <a:noFill/>
          <a:ln/>
        </p:spPr>
        <p:txBody>
          <a:bodyPr wrap="square" lIns="0" tIns="0" rIns="0" bIns="0" rtlCol="0" anchor="ctr"/>
          <a:lstStyle/>
          <a:p>
            <a:pPr marL="0" indent="0">
              <a:lnSpc>
                <a:spcPct val="130000"/>
              </a:lnSpc>
              <a:buNone/>
            </a:pPr>
            <a:r>
              <a:rPr lang="en-US" sz="1350" b="1" i="1" dirty="0">
                <a:solidFill>
                  <a:srgbClr val="E0C060"/>
                </a:solidFill>
                <a:latin typeface="Georgia" pitchFamily="34" charset="0"/>
              </a:rPr>
              <a:t>La questione non è più se sia accaduto. La domanda è cosa significa per tutti noi e cosa possiamo farne.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5">
    <p:bg>
      <p:bgPr>
        <a:solidFill>
          <a:srgbClr val="0D0D0D"/>
        </a:solidFill>
        <a:effectLst/>
      </p:bgPr>
    </p:bg>
    <p:spTree>
      <p:nvGrpSpPr>
        <p:cNvPr id="1" name=""/>
        <p:cNvGrpSpPr/>
        <p:nvPr/>
      </p:nvGrpSpPr>
      <p:grpSpPr>
        <a:xfrm>
          <a:off x="0" y="0"/>
          <a:ext cx="0" cy="0"/>
          <a:chOff x="0" y="0"/>
          <a:chExt cx="0" cy="0"/>
        </a:xfrm>
      </p:grpSpPr>
      <p:sp>
        <p:nvSpPr>
          <p:cNvPr id="2" name="Text 0"/>
          <p:cNvSpPr/>
          <p:nvPr/>
        </p:nvSpPr>
        <p:spPr>
          <a:xfrm>
            <a:off x="548640" y="914400"/>
            <a:ext cx="8229600" cy="502920"/>
          </a:xfrm>
          <a:prstGeom prst="rect">
            <a:avLst/>
          </a:prstGeom>
          <a:noFill/>
          <a:ln/>
        </p:spPr>
        <p:txBody>
          <a:bodyPr wrap="square" lIns="0" tIns="0" rIns="0" bIns="0" rtlCol="0" anchor="ctr"/>
          <a:lstStyle/>
          <a:p>
            <a:pPr marL="0" indent="0" algn="ctr">
              <a:buNone/>
            </a:pPr>
            <a:r>
              <a:rPr lang="en-US" sz="2800" i="1" dirty="0">
                <a:solidFill>
                  <a:srgbClr val="BBBBBB"/>
                </a:solidFill>
                <a:latin typeface="Georgia" pitchFamily="34" charset="0"/>
                <a:ea typeface="Georgia" pitchFamily="34" charset="-122"/>
                <a:cs typeface="Georgia" pitchFamily="34" charset="-120"/>
              </a:rPr>
              <a:t>Non attraverso le generazioni.</a:t>
            </a:r>
            <a:endParaRPr lang="en-US" sz="2800" dirty="0"/>
          </a:p>
        </p:txBody>
      </p:sp>
      <p:sp>
        <p:nvSpPr>
          <p:cNvPr id="3" name="Text 1"/>
          <p:cNvSpPr/>
          <p:nvPr/>
        </p:nvSpPr>
        <p:spPr>
          <a:xfrm>
            <a:off x="548640" y="1508760"/>
            <a:ext cx="8229600" cy="594360"/>
          </a:xfrm>
          <a:prstGeom prst="rect">
            <a:avLst/>
          </a:prstGeom>
          <a:noFill/>
          <a:ln/>
        </p:spPr>
        <p:txBody>
          <a:bodyPr wrap="square" lIns="0" tIns="0" rIns="0" bIns="0" rtlCol="0" anchor="ctr"/>
          <a:lstStyle/>
          <a:p>
            <a:pPr marL="0" indent="0" algn="ctr">
              <a:buNone/>
            </a:pPr>
            <a:r>
              <a:rPr lang="en-US" sz="4000" b="1" dirty="0">
                <a:solidFill>
                  <a:srgbClr val="FFFFFF"/>
                </a:solidFill>
                <a:latin typeface="Georgia" pitchFamily="34" charset="0"/>
                <a:ea typeface="Georgia" pitchFamily="34" charset="-122"/>
                <a:cs typeface="Georgia" pitchFamily="34" charset="-120"/>
              </a:rPr>
              <a:t>Nell'arco di una sola vita.</a:t>
            </a:r>
            <a:endParaRPr lang="en-US" sz="4000" dirty="0"/>
          </a:p>
        </p:txBody>
      </p:sp>
      <p:sp>
        <p:nvSpPr>
          <p:cNvPr id="4" name="Text 2"/>
          <p:cNvSpPr/>
          <p:nvPr/>
        </p:nvSpPr>
        <p:spPr>
          <a:xfrm>
            <a:off x="548640" y="2212848"/>
            <a:ext cx="8229600" cy="475488"/>
          </a:xfrm>
          <a:prstGeom prst="rect">
            <a:avLst/>
          </a:prstGeom>
          <a:noFill/>
          <a:ln/>
        </p:spPr>
        <p:txBody>
          <a:bodyPr wrap="square" lIns="0" tIns="0" rIns="0" bIns="0" rtlCol="0" anchor="ctr"/>
          <a:lstStyle/>
          <a:p>
            <a:pPr marL="0" indent="0" algn="ctr">
              <a:buNone/>
            </a:pPr>
            <a:r>
              <a:rPr lang="en-US" sz="2200" i="1" dirty="0">
                <a:solidFill>
                  <a:srgbClr val="BBBBBB"/>
                </a:solidFill>
                <a:latin typeface="Georgia" pitchFamily="34" charset="0"/>
                <a:ea typeface="Georgia" pitchFamily="34" charset="-122"/>
                <a:cs typeface="Georgia" pitchFamily="34" charset="-120"/>
              </a:rPr>
              <a:t>Verificato da documenti storici e testimoni.</a:t>
            </a:r>
            <a:endParaRPr lang="en-US" sz="2200" dirty="0"/>
          </a:p>
        </p:txBody>
      </p:sp>
      <p:sp>
        <p:nvSpPr>
          <p:cNvPr id="5" name="Shape 3"/>
          <p:cNvSpPr/>
          <p:nvPr/>
        </p:nvSpPr>
        <p:spPr>
          <a:xfrm>
            <a:off x="1828800" y="2852928"/>
            <a:ext cx="5486400" cy="18288"/>
          </a:xfrm>
          <a:prstGeom prst="rect">
            <a:avLst/>
          </a:prstGeom>
          <a:solidFill>
            <a:srgbClr val="333322"/>
          </a:solidFill>
          <a:ln w="12700">
            <a:solidFill>
              <a:srgbClr val="333322"/>
            </a:solidFill>
            <a:prstDash val="solid"/>
          </a:ln>
        </p:spPr>
      </p:sp>
      <p:sp>
        <p:nvSpPr>
          <p:cNvPr id="6" name="Text 4"/>
          <p:cNvSpPr/>
          <p:nvPr/>
        </p:nvSpPr>
        <p:spPr>
          <a:xfrm>
            <a:off x="914400" y="3035808"/>
            <a:ext cx="7315200" cy="804672"/>
          </a:xfrm>
          <a:prstGeom prst="rect">
            <a:avLst/>
          </a:prstGeom>
          <a:noFill/>
          <a:ln/>
        </p:spPr>
        <p:txBody>
          <a:bodyPr wrap="square" lIns="0" tIns="0" rIns="0" bIns="0" rtlCol="0" anchor="ctr"/>
          <a:lstStyle/>
          <a:p>
            <a:pPr marL="0" indent="0" algn="ctr">
              <a:lnSpc>
                <a:spcPct val="160000"/>
              </a:lnSpc>
              <a:buNone/>
            </a:pPr>
            <a:r>
              <a:rPr lang="en-US" sz="1500" i="1" dirty="0">
                <a:solidFill>
                  <a:schemeClr val="bg1"/>
                </a:solidFill>
                <a:latin typeface="Georgia" pitchFamily="34" charset="0"/>
                <a:ea typeface="Georgia" pitchFamily="34" charset="-122"/>
                <a:cs typeface="Georgia" pitchFamily="34" charset="-120"/>
              </a:rPr>
              <a:t>Un uomo che lasciò un piano unico per la nostra evoluzione.</a:t>
            </a:r>
            <a:endParaRPr lang="en-US" sz="1500" dirty="0">
              <a:solidFill>
                <a:schemeClr val="bg1"/>
              </a:solidFill>
            </a:endParaRPr>
          </a:p>
          <a:p>
            <a:pPr marL="0" indent="0" algn="ctr">
              <a:lnSpc>
                <a:spcPct val="160000"/>
              </a:lnSpc>
              <a:buNone/>
            </a:pPr>
            <a:r>
              <a:rPr lang="en-US" sz="1500" i="1" dirty="0">
                <a:solidFill>
                  <a:schemeClr val="bg1"/>
                </a:solidFill>
                <a:latin typeface="Georgia" pitchFamily="34" charset="0"/>
                <a:ea typeface="Georgia" pitchFamily="34" charset="-122"/>
                <a:cs typeface="Georgia" pitchFamily="34" charset="-120"/>
              </a:rPr>
              <a:t>Uno che inizia con un singolo atto: la compassione verso tutta la Vita.</a:t>
            </a:r>
            <a:endParaRPr lang="en-US" sz="1500" dirty="0">
              <a:solidFill>
                <a:schemeClr val="bg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5">
    <p:bg>
      <p:bgPr>
        <a:solidFill>
          <a:srgbClr val="0D0D0D"/>
        </a:solidFill>
        <a:effectLst/>
      </p:bgPr>
    </p:bg>
    <p:spTree>
      <p:nvGrpSpPr>
        <p:cNvPr id="1" name=""/>
        <p:cNvGrpSpPr/>
        <p:nvPr/>
      </p:nvGrpSpPr>
      <p:grpSpPr>
        <a:xfrm>
          <a:off x="0" y="0"/>
          <a:ext cx="0" cy="0"/>
          <a:chOff x="0" y="0"/>
          <a:chExt cx="0" cy="0"/>
        </a:xfrm>
      </p:grpSpPr>
      <p:sp>
        <p:nvSpPr>
          <p:cNvPr id="2" name="Text 0"/>
          <p:cNvSpPr/>
          <p:nvPr/>
        </p:nvSpPr>
        <p:spPr>
          <a:xfrm>
            <a:off x="548640" y="292608"/>
            <a:ext cx="8510954" cy="804672"/>
          </a:xfrm>
          <a:prstGeom prst="rect">
            <a:avLst/>
          </a:prstGeom>
          <a:noFill/>
          <a:ln/>
        </p:spPr>
        <p:txBody>
          <a:bodyPr wrap="square" lIns="0" tIns="0" rIns="0" bIns="0" rtlCol="0" anchor="ctr"/>
          <a:lstStyle/>
          <a:p>
            <a:pPr marL="0" indent="0">
              <a:lnSpc>
                <a:spcPct val="125000"/>
              </a:lnSpc>
              <a:buNone/>
            </a:pPr>
            <a:r>
              <a:rPr lang="en-US" sz="2800" b="1" dirty="0">
                <a:solidFill>
                  <a:srgbClr val="FFFFFF"/>
                </a:solidFill>
                <a:latin typeface="Georgia" pitchFamily="34" charset="0"/>
                <a:ea typeface="Georgia" pitchFamily="34" charset="-122"/>
                <a:cs typeface="Georgia" pitchFamily="34" charset="-120"/>
              </a:rPr>
              <a:t>Tre domande.</a:t>
            </a:r>
            <a:r>
              <a:rPr lang="en-US" sz="2800" dirty="0"/>
              <a:t> </a:t>
            </a:r>
            <a:r>
              <a:rPr lang="en-US" sz="2800" b="1" dirty="0">
                <a:solidFill>
                  <a:srgbClr val="FFFFFF"/>
                </a:solidFill>
                <a:latin typeface="Georgia" pitchFamily="34" charset="0"/>
                <a:ea typeface="Georgia" pitchFamily="34" charset="-122"/>
                <a:cs typeface="Georgia" pitchFamily="34" charset="-120"/>
              </a:rPr>
              <a:t>La maggior parte delle persone non le fa mai.</a:t>
            </a:r>
            <a:endParaRPr lang="en-US" sz="2800" dirty="0"/>
          </a:p>
        </p:txBody>
      </p:sp>
      <p:sp>
        <p:nvSpPr>
          <p:cNvPr id="3" name="Shape 1"/>
          <p:cNvSpPr/>
          <p:nvPr/>
        </p:nvSpPr>
        <p:spPr>
          <a:xfrm>
            <a:off x="548640" y="1444752"/>
            <a:ext cx="8046720" cy="438912"/>
          </a:xfrm>
          <a:prstGeom prst="rect">
            <a:avLst/>
          </a:prstGeom>
          <a:solidFill>
            <a:srgbClr val="181818"/>
          </a:solidFill>
          <a:ln w="6350">
            <a:solidFill>
              <a:srgbClr val="2A2510"/>
            </a:solidFill>
            <a:prstDash val="solid"/>
          </a:ln>
        </p:spPr>
      </p:sp>
      <p:sp>
        <p:nvSpPr>
          <p:cNvPr id="4" name="Text 2"/>
          <p:cNvSpPr/>
          <p:nvPr/>
        </p:nvSpPr>
        <p:spPr>
          <a:xfrm>
            <a:off x="749808" y="1444752"/>
            <a:ext cx="384048" cy="438912"/>
          </a:xfrm>
          <a:prstGeom prst="rect">
            <a:avLst/>
          </a:prstGeom>
          <a:noFill/>
          <a:ln/>
        </p:spPr>
        <p:txBody>
          <a:bodyPr wrap="square" lIns="0" tIns="0" rIns="0" bIns="0" rtlCol="0" anchor="ctr"/>
          <a:lstStyle/>
          <a:p>
            <a:pPr marL="0" indent="0">
              <a:buNone/>
            </a:pPr>
            <a:r>
              <a:rPr lang="en-US" sz="1600" b="1" dirty="0">
                <a:solidFill>
                  <a:srgbClr val="F5C125"/>
                </a:solidFill>
                <a:latin typeface="Georgia" pitchFamily="34" charset="0"/>
                <a:ea typeface="Georgia" pitchFamily="34" charset="-122"/>
                <a:cs typeface="Georgia" pitchFamily="34" charset="-120"/>
              </a:rPr>
              <a:t>1.</a:t>
            </a:r>
            <a:endParaRPr lang="en-US" sz="1600" dirty="0"/>
          </a:p>
        </p:txBody>
      </p:sp>
      <p:sp>
        <p:nvSpPr>
          <p:cNvPr id="5" name="Text 3"/>
          <p:cNvSpPr/>
          <p:nvPr/>
        </p:nvSpPr>
        <p:spPr>
          <a:xfrm>
            <a:off x="1207008" y="1444752"/>
            <a:ext cx="7132320" cy="438912"/>
          </a:xfrm>
          <a:prstGeom prst="rect">
            <a:avLst/>
          </a:prstGeom>
          <a:noFill/>
          <a:ln/>
        </p:spPr>
        <p:txBody>
          <a:bodyPr wrap="square" lIns="0" tIns="0" rIns="0" bIns="0" rtlCol="0" anchor="ctr"/>
          <a:lstStyle/>
          <a:p>
            <a:pPr marL="0" indent="0">
              <a:buNone/>
            </a:pPr>
            <a:r>
              <a:rPr lang="en-US" sz="1400" b="1" dirty="0">
                <a:solidFill>
                  <a:srgbClr val="FFFFFF"/>
                </a:solidFill>
                <a:latin typeface="Georgia" pitchFamily="34" charset="0"/>
                <a:ea typeface="Georgia" pitchFamily="34" charset="-122"/>
                <a:cs typeface="Georgia" pitchFamily="34" charset="-120"/>
              </a:rPr>
              <a:t>Accetti l'invecchiamento?</a:t>
            </a:r>
            <a:endParaRPr lang="en-US" sz="1400" dirty="0"/>
          </a:p>
        </p:txBody>
      </p:sp>
      <p:sp>
        <p:nvSpPr>
          <p:cNvPr id="6" name="Shape 4"/>
          <p:cNvSpPr/>
          <p:nvPr/>
        </p:nvSpPr>
        <p:spPr>
          <a:xfrm>
            <a:off x="548640" y="1966663"/>
            <a:ext cx="8046720" cy="368574"/>
          </a:xfrm>
          <a:prstGeom prst="rect">
            <a:avLst/>
          </a:prstGeom>
          <a:solidFill>
            <a:srgbClr val="181818"/>
          </a:solidFill>
          <a:ln w="6350">
            <a:solidFill>
              <a:srgbClr val="2A2510"/>
            </a:solidFill>
            <a:prstDash val="solid"/>
          </a:ln>
        </p:spPr>
      </p:sp>
      <p:sp>
        <p:nvSpPr>
          <p:cNvPr id="7" name="Text 5"/>
          <p:cNvSpPr/>
          <p:nvPr/>
        </p:nvSpPr>
        <p:spPr>
          <a:xfrm>
            <a:off x="749808" y="1896325"/>
            <a:ext cx="384048" cy="438912"/>
          </a:xfrm>
          <a:prstGeom prst="rect">
            <a:avLst/>
          </a:prstGeom>
          <a:noFill/>
          <a:ln/>
        </p:spPr>
        <p:txBody>
          <a:bodyPr wrap="square" lIns="0" tIns="0" rIns="0" bIns="0" rtlCol="0" anchor="ctr"/>
          <a:lstStyle/>
          <a:p>
            <a:pPr marL="0" indent="0">
              <a:buNone/>
            </a:pPr>
            <a:r>
              <a:rPr lang="en-US" sz="1600" b="1" dirty="0">
                <a:solidFill>
                  <a:srgbClr val="F5C125"/>
                </a:solidFill>
                <a:latin typeface="Georgia" pitchFamily="34" charset="0"/>
                <a:ea typeface="Georgia" pitchFamily="34" charset="-122"/>
                <a:cs typeface="Georgia" pitchFamily="34" charset="-120"/>
              </a:rPr>
              <a:t>2.</a:t>
            </a:r>
            <a:endParaRPr lang="en-US" sz="1600" dirty="0"/>
          </a:p>
        </p:txBody>
      </p:sp>
      <p:sp>
        <p:nvSpPr>
          <p:cNvPr id="8" name="Text 6"/>
          <p:cNvSpPr/>
          <p:nvPr/>
        </p:nvSpPr>
        <p:spPr>
          <a:xfrm>
            <a:off x="1133856" y="1901952"/>
            <a:ext cx="7132320" cy="438912"/>
          </a:xfrm>
          <a:prstGeom prst="rect">
            <a:avLst/>
          </a:prstGeom>
          <a:noFill/>
          <a:ln/>
        </p:spPr>
        <p:txBody>
          <a:bodyPr wrap="square" lIns="0" tIns="0" rIns="0" bIns="0" rtlCol="0" anchor="ctr"/>
          <a:lstStyle/>
          <a:p>
            <a:pPr marL="0" indent="0">
              <a:buNone/>
            </a:pPr>
            <a:r>
              <a:rPr lang="en-US" sz="1400" b="1" dirty="0">
                <a:solidFill>
                  <a:srgbClr val="FFFFFF"/>
                </a:solidFill>
                <a:latin typeface="Georgia" pitchFamily="34" charset="0"/>
                <a:ea typeface="Georgia" pitchFamily="34" charset="-122"/>
                <a:cs typeface="Georgia" pitchFamily="34" charset="-120"/>
              </a:rPr>
              <a:t>Accetti la malattia?</a:t>
            </a:r>
            <a:endParaRPr lang="en-US" sz="1400" dirty="0"/>
          </a:p>
        </p:txBody>
      </p:sp>
      <p:sp>
        <p:nvSpPr>
          <p:cNvPr id="9" name="Shape 7"/>
          <p:cNvSpPr/>
          <p:nvPr/>
        </p:nvSpPr>
        <p:spPr>
          <a:xfrm>
            <a:off x="548640" y="2484003"/>
            <a:ext cx="8046720" cy="368574"/>
          </a:xfrm>
          <a:prstGeom prst="rect">
            <a:avLst/>
          </a:prstGeom>
          <a:solidFill>
            <a:srgbClr val="181818"/>
          </a:solidFill>
          <a:ln w="6350">
            <a:solidFill>
              <a:srgbClr val="2A2510"/>
            </a:solidFill>
            <a:prstDash val="solid"/>
          </a:ln>
        </p:spPr>
        <p:txBody>
          <a:bodyPr/>
          <a:lstStyle/>
          <a:p>
            <a:endParaRPr lang="en-US" dirty="0"/>
          </a:p>
        </p:txBody>
      </p:sp>
      <p:sp>
        <p:nvSpPr>
          <p:cNvPr id="10" name="Text 8"/>
          <p:cNvSpPr/>
          <p:nvPr/>
        </p:nvSpPr>
        <p:spPr>
          <a:xfrm>
            <a:off x="749808" y="2380958"/>
            <a:ext cx="384048" cy="438912"/>
          </a:xfrm>
          <a:prstGeom prst="rect">
            <a:avLst/>
          </a:prstGeom>
          <a:noFill/>
          <a:ln/>
        </p:spPr>
        <p:txBody>
          <a:bodyPr wrap="square" lIns="0" tIns="0" rIns="0" bIns="0" rtlCol="0" anchor="ctr"/>
          <a:lstStyle/>
          <a:p>
            <a:pPr marL="0" indent="0">
              <a:buNone/>
            </a:pPr>
            <a:r>
              <a:rPr lang="en-US" sz="1600" b="1" dirty="0">
                <a:solidFill>
                  <a:srgbClr val="F5C125"/>
                </a:solidFill>
                <a:latin typeface="Georgia" pitchFamily="34" charset="0"/>
                <a:ea typeface="Georgia" pitchFamily="34" charset="-122"/>
                <a:cs typeface="Georgia" pitchFamily="34" charset="-120"/>
              </a:rPr>
              <a:t>3.</a:t>
            </a:r>
            <a:endParaRPr lang="en-US" sz="1600" dirty="0"/>
          </a:p>
        </p:txBody>
      </p:sp>
      <p:sp>
        <p:nvSpPr>
          <p:cNvPr id="11" name="Text 9"/>
          <p:cNvSpPr/>
          <p:nvPr/>
        </p:nvSpPr>
        <p:spPr>
          <a:xfrm>
            <a:off x="1097280" y="2408037"/>
            <a:ext cx="7132320" cy="438912"/>
          </a:xfrm>
          <a:prstGeom prst="rect">
            <a:avLst/>
          </a:prstGeom>
          <a:noFill/>
          <a:ln/>
        </p:spPr>
        <p:txBody>
          <a:bodyPr wrap="square" lIns="0" tIns="0" rIns="0" bIns="0" rtlCol="0" anchor="ctr"/>
          <a:lstStyle/>
          <a:p>
            <a:pPr marL="0" indent="0">
              <a:buNone/>
            </a:pPr>
            <a:r>
              <a:rPr lang="en-US" sz="1400" b="1" dirty="0">
                <a:solidFill>
                  <a:srgbClr val="FFFFFF"/>
                </a:solidFill>
                <a:latin typeface="Georgia" pitchFamily="34" charset="0"/>
                <a:ea typeface="Georgia" pitchFamily="34" charset="-122"/>
                <a:cs typeface="Georgia" pitchFamily="34" charset="-120"/>
              </a:rPr>
              <a:t>Accetti la morte — come fine inevitabile e non negoziabile della vita?</a:t>
            </a:r>
            <a:endParaRPr lang="en-US" sz="1400" dirty="0"/>
          </a:p>
        </p:txBody>
      </p:sp>
      <p:sp>
        <p:nvSpPr>
          <p:cNvPr id="12" name="Text 10"/>
          <p:cNvSpPr/>
          <p:nvPr/>
        </p:nvSpPr>
        <p:spPr>
          <a:xfrm>
            <a:off x="548640" y="3721960"/>
            <a:ext cx="8229600" cy="475488"/>
          </a:xfrm>
          <a:prstGeom prst="rect">
            <a:avLst/>
          </a:prstGeom>
          <a:noFill/>
          <a:ln/>
        </p:spPr>
        <p:txBody>
          <a:bodyPr wrap="square" lIns="0" tIns="0" rIns="0" bIns="0" rtlCol="0" anchor="ctr"/>
          <a:lstStyle/>
          <a:p>
            <a:pPr marL="0" indent="0" algn="ctr">
              <a:lnSpc>
                <a:spcPct val="150000"/>
              </a:lnSpc>
              <a:buNone/>
            </a:pPr>
            <a:r>
              <a:rPr lang="en-US" sz="1200" i="1" dirty="0">
                <a:solidFill>
                  <a:srgbClr val="F5C125"/>
                </a:solidFill>
                <a:latin typeface="Calibri" pitchFamily="34" charset="0"/>
                <a:ea typeface="Calibri" pitchFamily="34" charset="-122"/>
                <a:cs typeface="Calibri" pitchFamily="34" charset="-120"/>
              </a:rPr>
              <a:t>Non ti è mai stato realmente chiesto.</a:t>
            </a:r>
            <a:r>
              <a:rPr lang="en-US" sz="1200" dirty="0"/>
              <a:t> </a:t>
            </a:r>
            <a:r>
              <a:rPr lang="en-US" sz="1200" i="1" dirty="0">
                <a:solidFill>
                  <a:srgbClr val="F5C125"/>
                </a:solidFill>
                <a:latin typeface="Calibri" pitchFamily="34" charset="0"/>
                <a:ea typeface="Calibri" pitchFamily="34" charset="-122"/>
                <a:cs typeface="Calibri" pitchFamily="34" charset="-120"/>
              </a:rPr>
              <a:t>Sei nato in un mondo che già accettava questo.</a:t>
            </a:r>
            <a:endParaRPr lang="en-US" sz="1200" dirty="0"/>
          </a:p>
          <a:p>
            <a:pPr>
              <a:lnSpc>
                <a:spcPts val="2400"/>
              </a:lnSpc>
            </a:pPr>
            <a:r>
              <a:rPr lang="en-US" sz="1200" dirty="0">
                <a:solidFill>
                  <a:schemeClr val="bg1"/>
                </a:solidFill>
              </a:rPr>
              <a:t>Vallalar disse: l'invecchiamento, la malattia e la morte non sono leggi fisse della natura. Sono conseguenze della nostra ignoranza e mancanza di compassione e purezza. Disse qualcosa che nessun maestro aveva mai detto prima: “</a:t>
            </a:r>
            <a:r>
              <a:rPr lang="en-US" sz="1200" i="1" dirty="0">
                <a:solidFill>
                  <a:schemeClr val="bg1"/>
                </a:solidFill>
              </a:rPr>
              <a:t>Accetti la morte? Se no — fai qualcosa al riguardo. Segui il mio esempio.” </a:t>
            </a:r>
            <a:br>
              <a:rPr lang="en-US" sz="1200" i="1" dirty="0">
                <a:solidFill>
                  <a:schemeClr val="bg1"/>
                </a:solidFill>
              </a:rPr>
            </a:br>
            <a:r>
              <a:rPr lang="en-US" sz="1200" i="1" dirty="0">
                <a:solidFill>
                  <a:schemeClr val="bg1"/>
                </a:solidFill>
              </a:rPr>
              <a:t>Affermò che i principali fattori di deterioramento del nostro corpo sono 1) il Cibo 2) il Sesso 3) il Sonno 4) la Paura e altri fattori minori</a:t>
            </a:r>
          </a:p>
          <a:p>
            <a:pPr>
              <a:lnSpc>
                <a:spcPts val="2400"/>
              </a:lnSpc>
            </a:pPr>
            <a:r>
              <a:rPr lang="en-US" sz="1200" dirty="0">
                <a:solidFill>
                  <a:schemeClr val="bg1"/>
                </a:solidFill>
              </a:rPr>
              <a:t>Non ti chiediamo di credere a ciò che accadde nel 1874. Ti chiediamo di verificare cosa accade nel tuo stesso corpo quando la compassione diventa la base della tua pratica quotidiana.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17">
    <p:bg>
      <p:bgPr>
        <a:solidFill>
          <a:srgbClr val="FFFBEE"/>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C125"/>
          </a:solidFill>
          <a:ln w="12700">
            <a:solidFill>
              <a:srgbClr val="F5C125"/>
            </a:solidFill>
            <a:prstDash val="solid"/>
          </a:ln>
        </p:spPr>
      </p:sp>
      <p:sp>
        <p:nvSpPr>
          <p:cNvPr id="3" name="Text 1"/>
          <p:cNvSpPr/>
          <p:nvPr/>
        </p:nvSpPr>
        <p:spPr>
          <a:xfrm>
            <a:off x="548640" y="347472"/>
            <a:ext cx="8229600" cy="594360"/>
          </a:xfrm>
          <a:prstGeom prst="rect">
            <a:avLst/>
          </a:prstGeom>
          <a:noFill/>
          <a:ln/>
        </p:spPr>
        <p:txBody>
          <a:bodyPr wrap="square" lIns="0" tIns="0" rIns="0" bIns="0" rtlCol="0" anchor="ctr"/>
          <a:lstStyle/>
          <a:p>
            <a:pPr marL="0" indent="0">
              <a:buNone/>
            </a:pPr>
            <a:r>
              <a:rPr lang="en-US" sz="3400" b="1" i="1" dirty="0">
                <a:solidFill>
                  <a:srgbClr val="B93720"/>
                </a:solidFill>
                <a:latin typeface="Georgia" pitchFamily="34" charset="0"/>
                <a:ea typeface="Georgia" pitchFamily="34" charset="-122"/>
                <a:cs typeface="Georgia" pitchFamily="34" charset="-120"/>
              </a:rPr>
              <a:t>Era il 1874.</a:t>
            </a:r>
            <a:endParaRPr lang="en-US" sz="3400" dirty="0"/>
          </a:p>
        </p:txBody>
      </p:sp>
      <p:sp>
        <p:nvSpPr>
          <p:cNvPr id="4" name="Text 2"/>
          <p:cNvSpPr/>
          <p:nvPr/>
        </p:nvSpPr>
        <p:spPr>
          <a:xfrm>
            <a:off x="548640" y="1024128"/>
            <a:ext cx="8229600" cy="749808"/>
          </a:xfrm>
          <a:prstGeom prst="rect">
            <a:avLst/>
          </a:prstGeom>
          <a:noFill/>
          <a:ln/>
        </p:spPr>
        <p:txBody>
          <a:bodyPr wrap="square" lIns="0" tIns="0" rIns="0" bIns="0" rtlCol="0" anchor="ctr"/>
          <a:lstStyle/>
          <a:p>
            <a:pPr marL="0" indent="0">
              <a:lnSpc>
                <a:spcPct val="150000"/>
              </a:lnSpc>
              <a:buNone/>
            </a:pPr>
            <a:r>
              <a:rPr lang="en-US" sz="1700" dirty="0">
                <a:solidFill>
                  <a:srgbClr val="555555"/>
                </a:solidFill>
                <a:latin typeface="Georgia" pitchFamily="34" charset="0"/>
                <a:ea typeface="Georgia" pitchFamily="34" charset="-122"/>
                <a:cs typeface="Georgia" pitchFamily="34" charset="-120"/>
              </a:rPr>
              <a:t>Cosa ha a che fare un santo tamil che dissolse il suo corpo in una stanza chiusa nell'India coloniale con il mondo in cui ti sei svegliato stamattina?</a:t>
            </a:r>
            <a:endParaRPr lang="en-US" sz="1700" dirty="0"/>
          </a:p>
        </p:txBody>
      </p:sp>
      <p:sp>
        <p:nvSpPr>
          <p:cNvPr id="5" name="Text 3"/>
          <p:cNvSpPr/>
          <p:nvPr/>
        </p:nvSpPr>
        <p:spPr>
          <a:xfrm>
            <a:off x="548640" y="1920240"/>
            <a:ext cx="8229600" cy="594360"/>
          </a:xfrm>
          <a:prstGeom prst="rect">
            <a:avLst/>
          </a:prstGeom>
          <a:noFill/>
          <a:ln/>
        </p:spPr>
        <p:txBody>
          <a:bodyPr wrap="square" lIns="0" tIns="0" rIns="0" bIns="0" rtlCol="0" anchor="ctr"/>
          <a:lstStyle/>
          <a:p>
            <a:pPr marL="0" indent="0">
              <a:buNone/>
            </a:pPr>
            <a:r>
              <a:rPr lang="en-US" sz="3800" b="1" dirty="0">
                <a:solidFill>
                  <a:srgbClr val="1A1A1A"/>
                </a:solidFill>
                <a:latin typeface="Georgia" pitchFamily="34" charset="0"/>
                <a:ea typeface="Georgia" pitchFamily="34" charset="-122"/>
                <a:cs typeface="Georgia" pitchFamily="34" charset="-120"/>
              </a:rPr>
              <a:t>Tutto.</a:t>
            </a:r>
            <a:endParaRPr lang="en-US" sz="3800" dirty="0"/>
          </a:p>
        </p:txBody>
      </p:sp>
      <p:sp>
        <p:nvSpPr>
          <p:cNvPr id="6" name="Shape 4"/>
          <p:cNvSpPr/>
          <p:nvPr/>
        </p:nvSpPr>
        <p:spPr>
          <a:xfrm>
            <a:off x="548640" y="2633472"/>
            <a:ext cx="8046720" cy="18288"/>
          </a:xfrm>
          <a:prstGeom prst="rect">
            <a:avLst/>
          </a:prstGeom>
          <a:solidFill>
            <a:srgbClr val="E0D8B0"/>
          </a:solidFill>
          <a:ln w="12700">
            <a:solidFill>
              <a:srgbClr val="E0D8B0"/>
            </a:solidFill>
            <a:prstDash val="solid"/>
          </a:ln>
        </p:spPr>
      </p:sp>
      <p:sp>
        <p:nvSpPr>
          <p:cNvPr id="7" name="Text 5"/>
          <p:cNvSpPr/>
          <p:nvPr/>
        </p:nvSpPr>
        <p:spPr>
          <a:xfrm>
            <a:off x="548640" y="2788920"/>
            <a:ext cx="7772400" cy="804672"/>
          </a:xfrm>
          <a:prstGeom prst="rect">
            <a:avLst/>
          </a:prstGeom>
          <a:noFill/>
          <a:ln/>
        </p:spPr>
        <p:txBody>
          <a:bodyPr wrap="square" lIns="0" tIns="0" rIns="0" bIns="0" rtlCol="0" anchor="ctr"/>
          <a:lstStyle/>
          <a:p>
            <a:pPr marL="0" indent="0">
              <a:lnSpc>
                <a:spcPct val="165000"/>
              </a:lnSpc>
              <a:buNone/>
            </a:pPr>
            <a:r>
              <a:rPr lang="en-US" sz="1300" dirty="0">
                <a:solidFill>
                  <a:srgbClr val="555555"/>
                </a:solidFill>
                <a:latin typeface="Calibri" pitchFamily="34" charset="0"/>
                <a:ea typeface="Calibri" pitchFamily="34" charset="-122"/>
                <a:cs typeface="Calibri" pitchFamily="34" charset="-120"/>
              </a:rPr>
              <a:t>Qualcosa di così vero non scade.</a:t>
            </a:r>
            <a:endParaRPr lang="en-US" sz="1300" dirty="0"/>
          </a:p>
          <a:p>
            <a:pPr marL="0" indent="0">
              <a:lnSpc>
                <a:spcPct val="165000"/>
              </a:lnSpc>
              <a:buNone/>
            </a:pPr>
            <a:r>
              <a:rPr lang="en-US" sz="1300" dirty="0">
                <a:solidFill>
                  <a:srgbClr val="555555"/>
                </a:solidFill>
                <a:latin typeface="Calibri" pitchFamily="34" charset="0"/>
                <a:ea typeface="Calibri" pitchFamily="34" charset="-122"/>
                <a:cs typeface="Calibri" pitchFamily="34" charset="-120"/>
              </a:rPr>
              <a:t>La cucina non ha mai chiuso. La fiamma non si è mai spenta. Le poesie non hanno mai smesso di circolare.</a:t>
            </a:r>
            <a:endParaRPr lang="en-US" sz="1300" dirty="0"/>
          </a:p>
        </p:txBody>
      </p:sp>
      <p:sp>
        <p:nvSpPr>
          <p:cNvPr id="8" name="Text 6"/>
          <p:cNvSpPr/>
          <p:nvPr/>
        </p:nvSpPr>
        <p:spPr>
          <a:xfrm>
            <a:off x="548640" y="3703320"/>
            <a:ext cx="7772400" cy="658368"/>
          </a:xfrm>
          <a:prstGeom prst="rect">
            <a:avLst/>
          </a:prstGeom>
          <a:noFill/>
          <a:ln/>
        </p:spPr>
        <p:txBody>
          <a:bodyPr wrap="square" lIns="0" tIns="0" rIns="0" bIns="0" rtlCol="0" anchor="ctr"/>
          <a:lstStyle/>
          <a:p>
            <a:pPr marL="0" indent="0">
              <a:lnSpc>
                <a:spcPct val="150000"/>
              </a:lnSpc>
              <a:buNone/>
            </a:pPr>
            <a:r>
              <a:rPr lang="en-US" sz="1400" b="1" dirty="0">
                <a:solidFill>
                  <a:srgbClr val="1A1A1A"/>
                </a:solidFill>
                <a:latin typeface="Georgia" pitchFamily="34" charset="0"/>
                <a:ea typeface="Georgia" pitchFamily="34" charset="-122"/>
                <a:cs typeface="Georgia" pitchFamily="34" charset="-120"/>
              </a:rPr>
              <a:t>Sanmarkkam Life fu fondata esattamente per questo.</a:t>
            </a:r>
            <a:endParaRPr lang="en-US" sz="1400" dirty="0"/>
          </a:p>
          <a:p>
            <a:pPr marL="0" indent="0">
              <a:lnSpc>
                <a:spcPct val="150000"/>
              </a:lnSpc>
              <a:buNone/>
            </a:pPr>
            <a:r>
              <a:rPr lang="en-US" sz="1400" b="1" dirty="0">
                <a:solidFill>
                  <a:srgbClr val="1A1A1A"/>
                </a:solidFill>
                <a:latin typeface="Georgia" pitchFamily="34" charset="0"/>
                <a:ea typeface="Georgia" pitchFamily="34" charset="-122"/>
                <a:cs typeface="Georgia" pitchFamily="34" charset="-120"/>
              </a:rPr>
              <a:t>Non per creare qualcosa di nuovo. Per portare avanti qualcosa.</a:t>
            </a:r>
            <a:endParaRPr lang="en-US" sz="1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0" y="5093208"/>
            <a:ext cx="9144000" cy="54864"/>
          </a:xfrm>
          <a:prstGeom prst="rect">
            <a:avLst/>
          </a:prstGeom>
          <a:solidFill>
            <a:srgbClr val="F5C125"/>
          </a:solidFill>
          <a:ln w="12700">
            <a:solidFill>
              <a:srgbClr val="F5C125"/>
            </a:solidFill>
            <a:prstDash val="solid"/>
          </a:ln>
        </p:spPr>
      </p:sp>
      <p:sp>
        <p:nvSpPr>
          <p:cNvPr id="4" name="Text 1"/>
          <p:cNvSpPr/>
          <p:nvPr/>
        </p:nvSpPr>
        <p:spPr>
          <a:xfrm>
            <a:off x="548640" y="1965960"/>
            <a:ext cx="8229600" cy="658368"/>
          </a:xfrm>
          <a:prstGeom prst="rect">
            <a:avLst/>
          </a:prstGeom>
          <a:noFill/>
          <a:ln/>
        </p:spPr>
        <p:txBody>
          <a:bodyPr wrap="square" lIns="0" tIns="0" rIns="0" bIns="0" rtlCol="0" anchor="ctr"/>
          <a:lstStyle/>
          <a:p>
            <a:pPr marL="0" indent="0" algn="ctr">
              <a:buNone/>
            </a:pPr>
            <a:endParaRPr lang="en-US" sz="3600" b="1" dirty="0">
              <a:solidFill>
                <a:srgbClr val="FFC000"/>
              </a:solidFill>
            </a:endParaRPr>
          </a:p>
        </p:txBody>
      </p:sp>
      <p:sp>
        <p:nvSpPr>
          <p:cNvPr id="5" name="Text 2"/>
          <p:cNvSpPr/>
          <p:nvPr/>
        </p:nvSpPr>
        <p:spPr>
          <a:xfrm>
            <a:off x="604911" y="2290572"/>
            <a:ext cx="8229600" cy="320040"/>
          </a:xfrm>
          <a:prstGeom prst="rect">
            <a:avLst/>
          </a:prstGeom>
          <a:noFill/>
          <a:ln/>
        </p:spPr>
        <p:txBody>
          <a:bodyPr wrap="square" lIns="0" tIns="0" rIns="0" bIns="0" rtlCol="0" anchor="ctr"/>
          <a:lstStyle/>
          <a:p>
            <a:pPr marL="0" indent="0" algn="ctr">
              <a:buNone/>
            </a:pPr>
            <a:r>
              <a:rPr lang="en-US" sz="2000" b="1" kern="0" spc="100" dirty="0">
                <a:solidFill>
                  <a:schemeClr val="accent4"/>
                </a:solidFill>
                <a:latin typeface="Georgia" pitchFamily="34" charset="0"/>
                <a:ea typeface="Georgia" pitchFamily="34" charset="-122"/>
                <a:cs typeface="Georgia" pitchFamily="34" charset="-120"/>
              </a:rPr>
              <a:t>UNA BREVE PRESENTAZIONE DI </a:t>
            </a:r>
          </a:p>
          <a:p>
            <a:pPr marL="0" indent="0" algn="ctr">
              <a:buNone/>
            </a:pPr>
            <a:r>
              <a:rPr lang="en-US" sz="2000" b="1" kern="0" spc="100" dirty="0">
                <a:solidFill>
                  <a:srgbClr val="FFC000"/>
                </a:solidFill>
                <a:latin typeface="Georgia" pitchFamily="34" charset="0"/>
                <a:ea typeface="Georgia" pitchFamily="34" charset="-122"/>
                <a:cs typeface="Georgia" pitchFamily="34" charset="-120"/>
              </a:rPr>
              <a:t>SANMARKKAM </a:t>
            </a:r>
            <a:r>
              <a:rPr lang="en-US" sz="2000" b="1" kern="0" spc="100" dirty="0">
                <a:solidFill>
                  <a:srgbClr val="FF0000"/>
                </a:solidFill>
                <a:latin typeface="Georgia" pitchFamily="34" charset="0"/>
                <a:ea typeface="Georgia" pitchFamily="34" charset="-122"/>
                <a:cs typeface="Georgia" pitchFamily="34" charset="-120"/>
              </a:rPr>
              <a:t>LIFE</a:t>
            </a:r>
            <a:endParaRPr lang="en-US" sz="2000" b="1" dirty="0">
              <a:solidFill>
                <a:srgbClr val="FF0000"/>
              </a:solidFill>
            </a:endParaRPr>
          </a:p>
        </p:txBody>
      </p:sp>
      <p:sp>
        <p:nvSpPr>
          <p:cNvPr id="6" name="Shape 3"/>
          <p:cNvSpPr/>
          <p:nvPr/>
        </p:nvSpPr>
        <p:spPr>
          <a:xfrm>
            <a:off x="3200400" y="3090672"/>
            <a:ext cx="2743200" cy="18288"/>
          </a:xfrm>
          <a:prstGeom prst="rect">
            <a:avLst/>
          </a:prstGeom>
          <a:solidFill>
            <a:srgbClr val="F5C125"/>
          </a:solidFill>
          <a:ln w="12700">
            <a:solidFill>
              <a:srgbClr val="F5C125"/>
            </a:solidFill>
            <a:prstDash val="solid"/>
          </a:ln>
        </p:spPr>
      </p:sp>
      <p:sp>
        <p:nvSpPr>
          <p:cNvPr id="7" name="Text 4"/>
          <p:cNvSpPr/>
          <p:nvPr/>
        </p:nvSpPr>
        <p:spPr>
          <a:xfrm>
            <a:off x="914400" y="3273552"/>
            <a:ext cx="7315200" cy="777240"/>
          </a:xfrm>
          <a:prstGeom prst="rect">
            <a:avLst/>
          </a:prstGeom>
          <a:noFill/>
          <a:ln/>
        </p:spPr>
        <p:txBody>
          <a:bodyPr wrap="square" lIns="0" tIns="0" rIns="0" bIns="0" rtlCol="0" anchor="ctr"/>
          <a:lstStyle/>
          <a:p>
            <a:pPr marL="0" indent="0" algn="ctr">
              <a:lnSpc>
                <a:spcPct val="155000"/>
              </a:lnSpc>
              <a:buNone/>
            </a:pPr>
            <a:endParaRPr/>
          </a:p>
        </p:txBody>
      </p:sp>
      <p:pic>
        <p:nvPicPr>
          <p:cNvPr id="11" name="Picture 10" descr="A yellow and white flag with a candle on a pole  AI-generated content may be incorrect.">
            <a:extLst>
              <a:ext uri="{FF2B5EF4-FFF2-40B4-BE49-F238E27FC236}">
                <a16:creationId xmlns:a16="http://schemas.microsoft.com/office/drawing/2014/main" id="{AFFA2680-AF42-FA31-D1A2-C927EEB38F7E}"/>
              </a:ext>
            </a:extLst>
          </p:cNvPr>
          <p:cNvPicPr>
            <a:picLocks noChangeAspect="1"/>
          </p:cNvPicPr>
          <p:nvPr/>
        </p:nvPicPr>
        <p:blipFill>
          <a:blip r:embed="rId3"/>
          <a:stretch>
            <a:fillRect/>
          </a:stretch>
        </p:blipFill>
        <p:spPr>
          <a:xfrm>
            <a:off x="3858768" y="365760"/>
            <a:ext cx="1426464" cy="1426464"/>
          </a:xfrm>
          <a:prstGeom prst="rect">
            <a:avLst/>
          </a:prstGeom>
        </p:spPr>
      </p:pic>
      <p:sp>
        <p:nvSpPr>
          <p:cNvPr id="50" name="MI0_0"/>
          <p:cNvSpPr/>
          <p:nvPr/>
        </p:nvSpPr>
        <p:spPr>
          <a:xfrm>
            <a:off x="3396000" y="3376025"/>
            <a:ext cx="3600000" cy="330000"/>
          </a:xfrm>
          <a:prstGeom prst="rect">
            <a:avLst/>
          </a:prstGeom>
          <a:noFill/>
          <a:ln>
            <a:noFill/>
          </a:ln>
        </p:spPr>
        <p:txBody>
          <a:bodyPr wrap="square" lIns="0" tIns="0" rIns="0" bIns="0" rtlCol="0" anchor="t"/>
          <a:lstStyle/>
          <a:p>
            <a:pPr marL="0" indent="0" algn="l">
              <a:lnSpc>
                <a:spcPct val="110000"/>
              </a:lnSpc>
              <a:buNone/>
            </a:pPr>
            <a:r>
              <a:rPr lang="en-US" sz="1100" i="0" kern="0" dirty="0">
                <a:solidFill>
                  <a:srgbClr val="FFFFFF"/>
                </a:solidFill>
                <a:latin typeface="Calibri"/>
              </a:rPr>
              <a:t>01  Chi Siamo</a:t>
            </a:r>
          </a:p>
        </p:txBody>
      </p:sp>
      <p:sp>
        <p:nvSpPr>
          <p:cNvPr id="51" name="MI0_1"/>
          <p:cNvSpPr/>
          <p:nvPr/>
        </p:nvSpPr>
        <p:spPr>
          <a:xfrm>
            <a:off x="3396000" y="3709233"/>
            <a:ext cx="3600000" cy="330000"/>
          </a:xfrm>
          <a:prstGeom prst="rect">
            <a:avLst/>
          </a:prstGeom>
          <a:noFill/>
          <a:ln>
            <a:noFill/>
          </a:ln>
        </p:spPr>
        <p:txBody>
          <a:bodyPr wrap="square" lIns="0" tIns="0" rIns="0" bIns="0" rtlCol="0" anchor="t"/>
          <a:lstStyle/>
          <a:p>
            <a:pPr marL="0" indent="0" algn="l">
              <a:lnSpc>
                <a:spcPct val="110000"/>
              </a:lnSpc>
              <a:buNone/>
            </a:pPr>
            <a:r>
              <a:rPr lang="en-US" sz="1100" b="0" i="0" kern="0" dirty="0">
                <a:solidFill>
                  <a:srgbClr val="FFFFFF"/>
                </a:solidFill>
                <a:latin typeface="Calibri"/>
              </a:rPr>
              <a:t>02  La Nostra Missione</a:t>
            </a:r>
          </a:p>
        </p:txBody>
      </p:sp>
      <p:sp>
        <p:nvSpPr>
          <p:cNvPr id="52" name="MI0_2"/>
          <p:cNvSpPr/>
          <p:nvPr/>
        </p:nvSpPr>
        <p:spPr>
          <a:xfrm>
            <a:off x="3396000" y="4029806"/>
            <a:ext cx="3600000" cy="330000"/>
          </a:xfrm>
          <a:prstGeom prst="rect">
            <a:avLst/>
          </a:prstGeom>
          <a:noFill/>
          <a:ln>
            <a:noFill/>
          </a:ln>
        </p:spPr>
        <p:txBody>
          <a:bodyPr wrap="square" lIns="0" tIns="0" rIns="0" bIns="0" rtlCol="0" anchor="t"/>
          <a:lstStyle/>
          <a:p>
            <a:pPr marL="0" indent="0" algn="l">
              <a:lnSpc>
                <a:spcPct val="110000"/>
              </a:lnSpc>
              <a:buNone/>
            </a:pPr>
            <a:r>
              <a:rPr lang="en-US" sz="1100" b="0" i="0" kern="0" dirty="0">
                <a:solidFill>
                  <a:srgbClr val="FFFFFF"/>
                </a:solidFill>
                <a:latin typeface="Calibri"/>
              </a:rPr>
              <a:t>03  I Nostri Valori</a:t>
            </a:r>
          </a:p>
        </p:txBody>
      </p:sp>
      <p:sp>
        <p:nvSpPr>
          <p:cNvPr id="53" name="MI0_3"/>
          <p:cNvSpPr/>
          <p:nvPr/>
        </p:nvSpPr>
        <p:spPr>
          <a:xfrm>
            <a:off x="3396000" y="4337285"/>
            <a:ext cx="3600000" cy="330000"/>
          </a:xfrm>
          <a:prstGeom prst="rect">
            <a:avLst/>
          </a:prstGeom>
          <a:noFill/>
          <a:ln>
            <a:noFill/>
          </a:ln>
        </p:spPr>
        <p:txBody>
          <a:bodyPr wrap="square" lIns="0" tIns="0" rIns="0" bIns="0" rtlCol="0" anchor="t"/>
          <a:lstStyle/>
          <a:p>
            <a:pPr marL="0" indent="0" algn="l">
              <a:lnSpc>
                <a:spcPct val="110000"/>
              </a:lnSpc>
              <a:buNone/>
            </a:pPr>
            <a:r>
              <a:rPr lang="en-US" sz="1100" b="0" i="0" kern="0" dirty="0">
                <a:solidFill>
                  <a:srgbClr val="FFFFFF"/>
                </a:solidFill>
                <a:latin typeface="Calibri"/>
              </a:rPr>
              <a:t>04  Come Aiutiamo</a:t>
            </a:r>
          </a:p>
        </p:txBody>
      </p:sp>
      <p:sp>
        <p:nvSpPr>
          <p:cNvPr id="54" name="MI1_0"/>
          <p:cNvSpPr/>
          <p:nvPr/>
        </p:nvSpPr>
        <p:spPr>
          <a:xfrm>
            <a:off x="4860000" y="3380000"/>
            <a:ext cx="3600000" cy="330000"/>
          </a:xfrm>
          <a:prstGeom prst="rect">
            <a:avLst/>
          </a:prstGeom>
          <a:noFill/>
          <a:ln>
            <a:noFill/>
          </a:ln>
        </p:spPr>
        <p:txBody>
          <a:bodyPr wrap="square" lIns="0" tIns="0" rIns="0" bIns="0" rtlCol="0" anchor="t"/>
          <a:lstStyle/>
          <a:p>
            <a:pPr marL="0" indent="0" algn="l">
              <a:lnSpc>
                <a:spcPct val="110000"/>
              </a:lnSpc>
              <a:buNone/>
            </a:pPr>
            <a:r>
              <a:rPr lang="en-US" sz="1100" b="0" i="0" kern="0" dirty="0">
                <a:solidFill>
                  <a:srgbClr val="FFFFFF"/>
                </a:solidFill>
                <a:latin typeface="Calibri"/>
              </a:rPr>
              <a:t>05  Perché Siamo Diversi</a:t>
            </a:r>
          </a:p>
        </p:txBody>
      </p:sp>
      <p:sp>
        <p:nvSpPr>
          <p:cNvPr id="55" name="MI1_1"/>
          <p:cNvSpPr/>
          <p:nvPr/>
        </p:nvSpPr>
        <p:spPr>
          <a:xfrm>
            <a:off x="4860000" y="3754751"/>
            <a:ext cx="3600000" cy="330000"/>
          </a:xfrm>
          <a:prstGeom prst="rect">
            <a:avLst/>
          </a:prstGeom>
          <a:noFill/>
          <a:ln>
            <a:noFill/>
          </a:ln>
        </p:spPr>
        <p:txBody>
          <a:bodyPr wrap="square" lIns="0" tIns="0" rIns="0" bIns="0" rtlCol="0" anchor="t"/>
          <a:lstStyle/>
          <a:p>
            <a:pPr marL="0" indent="0" algn="l">
              <a:lnSpc>
                <a:spcPct val="110000"/>
              </a:lnSpc>
              <a:buNone/>
            </a:pPr>
            <a:r>
              <a:rPr lang="en-US" sz="1100" b="0" i="0" kern="0" dirty="0">
                <a:solidFill>
                  <a:srgbClr val="FFFFFF"/>
                </a:solidFill>
                <a:latin typeface="Calibri"/>
              </a:rPr>
              <a:t>06  Voci dalla Comunità</a:t>
            </a:r>
          </a:p>
        </p:txBody>
      </p:sp>
      <p:sp>
        <p:nvSpPr>
          <p:cNvPr id="56" name="MI1_2"/>
          <p:cNvSpPr/>
          <p:nvPr/>
        </p:nvSpPr>
        <p:spPr>
          <a:xfrm>
            <a:off x="4860000" y="4080000"/>
            <a:ext cx="3600000" cy="330000"/>
          </a:xfrm>
          <a:prstGeom prst="rect">
            <a:avLst/>
          </a:prstGeom>
          <a:noFill/>
          <a:ln>
            <a:noFill/>
          </a:ln>
        </p:spPr>
        <p:txBody>
          <a:bodyPr wrap="square" lIns="0" tIns="0" rIns="0" bIns="0" rtlCol="0" anchor="t"/>
          <a:lstStyle/>
          <a:p>
            <a:pPr marL="0" indent="0" algn="l">
              <a:lnSpc>
                <a:spcPct val="110000"/>
              </a:lnSpc>
              <a:buNone/>
            </a:pPr>
            <a:r>
              <a:rPr lang="en-US" sz="1100" b="0" i="0" kern="0" dirty="0">
                <a:solidFill>
                  <a:srgbClr val="FFFFFF"/>
                </a:solidFill>
                <a:latin typeface="Calibri"/>
              </a:rPr>
              <a:t>07  Come Puoi Aiutare</a:t>
            </a:r>
          </a:p>
        </p:txBody>
      </p:sp>
      <p:sp>
        <p:nvSpPr>
          <p:cNvPr id="57" name="MI1_3"/>
          <p:cNvSpPr/>
          <p:nvPr/>
        </p:nvSpPr>
        <p:spPr>
          <a:xfrm>
            <a:off x="4860000" y="4337285"/>
            <a:ext cx="3600000" cy="330000"/>
          </a:xfrm>
          <a:prstGeom prst="rect">
            <a:avLst/>
          </a:prstGeom>
          <a:noFill/>
          <a:ln>
            <a:noFill/>
          </a:ln>
        </p:spPr>
        <p:txBody>
          <a:bodyPr wrap="square" lIns="0" tIns="0" rIns="0" bIns="0" rtlCol="0" anchor="t"/>
          <a:lstStyle/>
          <a:p>
            <a:pPr marL="0" indent="0" algn="l">
              <a:lnSpc>
                <a:spcPct val="110000"/>
              </a:lnSpc>
              <a:buNone/>
            </a:pPr>
            <a:r>
              <a:rPr lang="en-US" sz="1100" b="0" i="0" kern="0" dirty="0">
                <a:solidFill>
                  <a:srgbClr val="FFFFFF"/>
                </a:solidFill>
                <a:latin typeface="Calibri"/>
              </a:rPr>
              <a:t>08  Connettiti con Noi</a:t>
            </a:r>
          </a:p>
        </p:txBody>
      </p:sp>
      <p:sp>
        <p:nvSpPr>
          <p:cNvPr id="58" name="ColDiv"/>
          <p:cNvSpPr/>
          <p:nvPr/>
        </p:nvSpPr>
        <p:spPr>
          <a:xfrm>
            <a:off x="4680000" y="3380000"/>
            <a:ext cx="18000" cy="1380000"/>
          </a:xfrm>
          <a:prstGeom prst="rect">
            <a:avLst/>
          </a:prstGeom>
          <a:solidFill>
            <a:srgbClr val="333333"/>
          </a:solidFill>
          <a:ln>
            <a:noFill/>
          </a:ln>
        </p:spPr>
      </p:sp>
    </p:spTree>
    <p:extLst>
      <p:ext uri="{BB962C8B-B14F-4D97-AF65-F5344CB8AC3E}">
        <p14:creationId xmlns:p14="http://schemas.microsoft.com/office/powerpoint/2010/main" val="13612113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BEE"/>
        </a:solidFill>
        <a:effectLst/>
      </p:bgPr>
    </p:bg>
    <p:spTree>
      <p:nvGrpSpPr>
        <p:cNvPr id="1" name=""/>
        <p:cNvGrpSpPr/>
        <p:nvPr/>
      </p:nvGrpSpPr>
      <p:grpSpPr>
        <a:xfrm>
          <a:off x="0" y="0"/>
          <a:ext cx="0" cy="0"/>
          <a:chOff x="0" y="0"/>
          <a:chExt cx="0" cy="0"/>
        </a:xfrm>
      </p:grpSpPr>
      <p:sp>
        <p:nvSpPr>
          <p:cNvPr id="2" name="Stripe"/>
          <p:cNvSpPr/>
          <p:nvPr/>
        </p:nvSpPr>
        <p:spPr>
          <a:xfrm>
            <a:off x="0" y="0"/>
            <a:ext cx="9144000" cy="54864"/>
          </a:xfrm>
          <a:prstGeom prst="rect">
            <a:avLst/>
          </a:prstGeom>
          <a:solidFill>
            <a:srgbClr val="B93720"/>
          </a:solidFill>
          <a:ln>
            <a:noFill/>
          </a:ln>
        </p:spPr>
      </p:sp>
      <p:sp>
        <p:nvSpPr>
          <p:cNvPr id="3" name="Label"/>
          <p:cNvSpPr/>
          <p:nvPr/>
        </p:nvSpPr>
        <p:spPr>
          <a:xfrm>
            <a:off x="480000" y="222884"/>
            <a:ext cx="8184000" cy="200000"/>
          </a:xfrm>
          <a:prstGeom prst="rect">
            <a:avLst/>
          </a:prstGeom>
          <a:noFill/>
          <a:ln>
            <a:noFill/>
          </a:ln>
        </p:spPr>
        <p:txBody>
          <a:bodyPr wrap="square" lIns="0" tIns="0" rIns="0" bIns="0" rtlCol="0" anchor="t"/>
          <a:lstStyle/>
          <a:p>
            <a:pPr marL="0" indent="0" algn="l">
              <a:buNone/>
            </a:pPr>
            <a:r>
              <a:rPr lang="en-US" sz="850" b="1" i="0" kern="0" spc="500" dirty="0">
                <a:solidFill>
                  <a:srgbClr val="B93720"/>
                </a:solidFill>
                <a:latin typeface="Calibri"/>
              </a:rPr>
              <a:t>CHI SIAMO  ·  SANMARKKAM LIFE</a:t>
            </a:r>
          </a:p>
        </p:txBody>
      </p:sp>
      <p:sp>
        <p:nvSpPr>
          <p:cNvPr id="4" name="Heading"/>
          <p:cNvSpPr/>
          <p:nvPr/>
        </p:nvSpPr>
        <p:spPr>
          <a:xfrm>
            <a:off x="450775" y="386475"/>
            <a:ext cx="8184000" cy="420000"/>
          </a:xfrm>
          <a:prstGeom prst="rect">
            <a:avLst/>
          </a:prstGeom>
          <a:noFill/>
          <a:ln>
            <a:noFill/>
          </a:ln>
        </p:spPr>
        <p:txBody>
          <a:bodyPr wrap="square" lIns="0" tIns="0" rIns="0" bIns="0" rtlCol="0" anchor="t"/>
          <a:lstStyle/>
          <a:p>
            <a:pPr marL="0" indent="0" algn="l">
              <a:buNone/>
            </a:pPr>
            <a:r>
              <a:rPr lang="en-US" sz="3200" b="1" i="0" kern="0" dirty="0">
                <a:solidFill>
                  <a:srgbClr val="1A1A1A"/>
                </a:solidFill>
                <a:latin typeface="Georgia"/>
              </a:rPr>
              <a:t>Globale. Non Profit. </a:t>
            </a:r>
          </a:p>
          <a:p>
            <a:pPr marL="0" indent="0" algn="l">
              <a:buNone/>
            </a:pPr>
            <a:r>
              <a:rPr lang="en-US" sz="3200" b="1" i="0" kern="0" dirty="0">
                <a:solidFill>
                  <a:srgbClr val="1A1A1A"/>
                </a:solidFill>
                <a:latin typeface="Georgia"/>
              </a:rPr>
              <a:t>Aperto a Tutti.</a:t>
            </a:r>
          </a:p>
        </p:txBody>
      </p:sp>
      <p:sp>
        <p:nvSpPr>
          <p:cNvPr id="5" name="OrgName"/>
          <p:cNvSpPr/>
          <p:nvPr/>
        </p:nvSpPr>
        <p:spPr>
          <a:xfrm>
            <a:off x="420000" y="1488528"/>
            <a:ext cx="8184000" cy="180000"/>
          </a:xfrm>
          <a:prstGeom prst="rect">
            <a:avLst/>
          </a:prstGeom>
          <a:noFill/>
          <a:ln>
            <a:noFill/>
          </a:ln>
        </p:spPr>
        <p:txBody>
          <a:bodyPr wrap="square" lIns="0" tIns="0" rIns="0" bIns="0" rtlCol="0" anchor="t"/>
          <a:lstStyle/>
          <a:p>
            <a:pPr marL="0" indent="0" algn="l">
              <a:buNone/>
            </a:pPr>
            <a:r>
              <a:rPr lang="en-US" sz="1050" b="0" i="1" kern="0" dirty="0">
                <a:latin typeface="Calibri"/>
              </a:rPr>
              <a:t>Sanmarkkam Life APS — Associazione di Promozione Sociale, Pienamente registrata.</a:t>
            </a:r>
          </a:p>
        </p:txBody>
      </p:sp>
      <p:sp>
        <p:nvSpPr>
          <p:cNvPr id="6" name="Div"/>
          <p:cNvSpPr/>
          <p:nvPr/>
        </p:nvSpPr>
        <p:spPr>
          <a:xfrm>
            <a:off x="450775" y="1784625"/>
            <a:ext cx="1200000" cy="9525"/>
          </a:xfrm>
          <a:prstGeom prst="rect">
            <a:avLst/>
          </a:prstGeom>
          <a:solidFill>
            <a:srgbClr val="B93720"/>
          </a:solidFill>
          <a:ln>
            <a:noFill/>
          </a:ln>
        </p:spPr>
      </p:sp>
      <p:sp>
        <p:nvSpPr>
          <p:cNvPr id="7" name="BodyLeft"/>
          <p:cNvSpPr/>
          <p:nvPr/>
        </p:nvSpPr>
        <p:spPr>
          <a:xfrm>
            <a:off x="423729" y="1874166"/>
            <a:ext cx="4500000" cy="4000000"/>
          </a:xfrm>
          <a:prstGeom prst="rect">
            <a:avLst/>
          </a:prstGeom>
          <a:noFill/>
          <a:ln>
            <a:noFill/>
          </a:ln>
        </p:spPr>
        <p:txBody>
          <a:bodyPr wrap="square" lIns="0" tIns="0" rIns="0" bIns="0" rtlCol="0" anchor="t"/>
          <a:lstStyle/>
          <a:p>
            <a:pPr marL="0" indent="0" algn="l">
              <a:lnSpc>
                <a:spcPct val="140000"/>
              </a:lnSpc>
              <a:buNone/>
            </a:pPr>
            <a:r>
              <a:rPr lang="en-US" sz="1100" b="0" i="0" kern="0" dirty="0">
                <a:solidFill>
                  <a:srgbClr val="333333"/>
                </a:solidFill>
                <a:latin typeface="Calibri"/>
              </a:rPr>
              <a:t>Siamo un'associazione strettamente non-profit senza attività commerciali. Tutto ciò che facciamo è gratuito e basato sulle donazioni.</a:t>
            </a:r>
          </a:p>
          <a:p>
            <a:pPr marL="0" indent="0" algn="l">
              <a:buNone/>
            </a:pPr>
            <a:endParaRPr lang="en-US" sz="1100" b="0" i="0" kern="0" dirty="0">
              <a:solidFill>
                <a:srgbClr val="333333"/>
              </a:solidFill>
              <a:latin typeface="Calibri"/>
            </a:endParaRPr>
          </a:p>
          <a:p>
            <a:pPr marL="0" indent="0" algn="l">
              <a:lnSpc>
                <a:spcPct val="140000"/>
              </a:lnSpc>
              <a:buNone/>
            </a:pPr>
            <a:r>
              <a:rPr lang="en-US" sz="1100" b="0" i="0" kern="0" dirty="0">
                <a:solidFill>
                  <a:srgbClr val="333333"/>
                </a:solidFill>
                <a:latin typeface="Calibri"/>
              </a:rPr>
              <a:t>Diffondiamo gli insegnamenti e la visione compassionevole di Ramalinga Swamigal (Vallalar) attraverso pubblicazioni, servizio alimentare, educazione, tecnologia, e raduni comunitari — a livello locale e globale.</a:t>
            </a:r>
          </a:p>
          <a:p>
            <a:pPr marL="0" indent="0" algn="l">
              <a:buNone/>
            </a:pPr>
            <a:endParaRPr lang="en-US" sz="1100" b="0" i="0" kern="0" dirty="0">
              <a:solidFill>
                <a:srgbClr val="333333"/>
              </a:solidFill>
              <a:latin typeface="Calibri"/>
            </a:endParaRPr>
          </a:p>
          <a:p>
            <a:pPr marL="0" indent="0" algn="l">
              <a:lnSpc>
                <a:spcPct val="140000"/>
              </a:lnSpc>
              <a:buNone/>
            </a:pPr>
            <a:r>
              <a:rPr lang="en-US" sz="1100" b="0" i="0" kern="0" dirty="0">
                <a:solidFill>
                  <a:srgbClr val="333333"/>
                </a:solidFill>
                <a:latin typeface="Calibri"/>
              </a:rPr>
              <a:t>Abbiamo partecipanti e rappresentanti nazionali in più continenti.</a:t>
            </a:r>
          </a:p>
          <a:p>
            <a:pPr marL="0" indent="0" algn="l">
              <a:buNone/>
            </a:pPr>
            <a:endParaRPr lang="en-US" sz="1100" b="0" i="0" kern="0" dirty="0">
              <a:solidFill>
                <a:srgbClr val="333333"/>
              </a:solidFill>
              <a:latin typeface="Calibri"/>
            </a:endParaRPr>
          </a:p>
          <a:p>
            <a:pPr marL="0" indent="0" algn="l">
              <a:buNone/>
            </a:pPr>
            <a:r>
              <a:rPr lang="en-US" sz="1100" b="1" i="0" kern="0" dirty="0">
                <a:solidFill>
                  <a:srgbClr val="B93720"/>
                </a:solidFill>
                <a:latin typeface="Georgia"/>
              </a:rPr>
              <a:t>Chiunque può unirsi.</a:t>
            </a:r>
          </a:p>
          <a:p>
            <a:pPr marL="0" indent="0" algn="l">
              <a:buNone/>
            </a:pPr>
            <a:endParaRPr lang="en-US" sz="1100" b="1" i="0" kern="0" dirty="0">
              <a:solidFill>
                <a:srgbClr val="B93720"/>
              </a:solidFill>
              <a:latin typeface="Georgia"/>
            </a:endParaRPr>
          </a:p>
          <a:p>
            <a:pPr marL="0" indent="0" algn="l">
              <a:lnSpc>
                <a:spcPct val="140000"/>
              </a:lnSpc>
              <a:buNone/>
            </a:pPr>
            <a:r>
              <a:rPr lang="en-US" sz="1100" b="0" i="0" kern="0" dirty="0">
                <a:solidFill>
                  <a:srgbClr val="333333"/>
                </a:solidFill>
                <a:latin typeface="Calibri"/>
              </a:rPr>
              <a:t>Come associato, rappresentante nazionale</a:t>
            </a:r>
            <a:r>
              <a:rPr lang="en-US" sz="1100" kern="0" dirty="0">
                <a:solidFill>
                  <a:srgbClr val="333333"/>
                </a:solidFill>
                <a:latin typeface="Calibri"/>
              </a:rPr>
              <a:t>,</a:t>
            </a:r>
            <a:r>
              <a:rPr lang="en-US" sz="1100" b="0" i="0" kern="0" dirty="0">
                <a:solidFill>
                  <a:srgbClr val="333333"/>
                </a:solidFill>
                <a:latin typeface="Calibri"/>
              </a:rPr>
              <a:t> volontario, o semplicemente come partecipante alle nostre attività. Non c’è nessun prerequisito. Nessuna conversione. Nessuna condizione. Mai.</a:t>
            </a:r>
          </a:p>
        </p:txBody>
      </p:sp>
      <p:sp>
        <p:nvSpPr>
          <p:cNvPr id="8" name="C0Bg"/>
          <p:cNvSpPr/>
          <p:nvPr/>
        </p:nvSpPr>
        <p:spPr>
          <a:xfrm>
            <a:off x="5165515" y="1000000"/>
            <a:ext cx="3484000" cy="1230000"/>
          </a:xfrm>
          <a:prstGeom prst="rect">
            <a:avLst/>
          </a:prstGeom>
          <a:solidFill>
            <a:srgbClr val="0D0D0D"/>
          </a:solidFill>
          <a:ln>
            <a:noFill/>
          </a:ln>
          <a:effectLst>
            <a:outerShdw blurRad="101600" dist="25400" dir="8100000" algn="bl" rotWithShape="0">
              <a:srgbClr val="000000">
                <a:alpha val="12000"/>
              </a:srgbClr>
            </a:outerShdw>
          </a:effectLst>
        </p:spPr>
      </p:sp>
      <p:sp>
        <p:nvSpPr>
          <p:cNvPr id="9" name="C0Bar"/>
          <p:cNvSpPr/>
          <p:nvPr/>
        </p:nvSpPr>
        <p:spPr>
          <a:xfrm>
            <a:off x="5180000" y="1000000"/>
            <a:ext cx="18000" cy="1230000"/>
          </a:xfrm>
          <a:prstGeom prst="rect">
            <a:avLst/>
          </a:prstGeom>
          <a:solidFill>
            <a:srgbClr val="B93720"/>
          </a:solidFill>
          <a:ln>
            <a:noFill/>
          </a:ln>
        </p:spPr>
      </p:sp>
      <p:sp>
        <p:nvSpPr>
          <p:cNvPr id="10" name="C0Icon"/>
          <p:cNvSpPr/>
          <p:nvPr/>
        </p:nvSpPr>
        <p:spPr>
          <a:xfrm>
            <a:off x="5260000" y="1100000"/>
            <a:ext cx="300000" cy="300000"/>
          </a:xfrm>
          <a:prstGeom prst="rect">
            <a:avLst/>
          </a:prstGeom>
          <a:noFill/>
          <a:ln>
            <a:noFill/>
          </a:ln>
        </p:spPr>
        <p:txBody>
          <a:bodyPr wrap="square" lIns="0" tIns="0" rIns="0" bIns="0" rtlCol="0" anchor="t"/>
          <a:lstStyle/>
          <a:p>
            <a:pPr marL="0" indent="0" algn="ctr">
              <a:buNone/>
            </a:pPr>
            <a:r>
              <a:rPr lang="en-US" sz="1800" b="0" i="0" kern="0" dirty="0">
                <a:solidFill>
                  <a:srgbClr val="FFFFFF"/>
                </a:solidFill>
                <a:latin typeface="Calibri"/>
              </a:rPr>
              <a:t>🌍</a:t>
            </a:r>
          </a:p>
        </p:txBody>
      </p:sp>
      <p:sp>
        <p:nvSpPr>
          <p:cNvPr id="11" name="C0Title"/>
          <p:cNvSpPr/>
          <p:nvPr/>
        </p:nvSpPr>
        <p:spPr>
          <a:xfrm>
            <a:off x="5260000" y="1440000"/>
            <a:ext cx="3344000" cy="280000"/>
          </a:xfrm>
          <a:prstGeom prst="rect">
            <a:avLst/>
          </a:prstGeom>
          <a:noFill/>
          <a:ln>
            <a:noFill/>
          </a:ln>
        </p:spPr>
        <p:txBody>
          <a:bodyPr wrap="square" lIns="0" tIns="0" rIns="0" bIns="0" rtlCol="0" anchor="t"/>
          <a:lstStyle/>
          <a:p>
            <a:pPr marL="0" indent="0" algn="l">
              <a:buNone/>
            </a:pPr>
            <a:r>
              <a:rPr lang="en-US" sz="1200" b="1" i="0" kern="0" dirty="0">
                <a:solidFill>
                  <a:srgbClr val="B93720"/>
                </a:solidFill>
                <a:latin typeface="Calibri"/>
              </a:rPr>
              <a:t>Presenza Globale</a:t>
            </a:r>
          </a:p>
        </p:txBody>
      </p:sp>
      <p:sp>
        <p:nvSpPr>
          <p:cNvPr id="12" name="C0Desc"/>
          <p:cNvSpPr/>
          <p:nvPr/>
        </p:nvSpPr>
        <p:spPr>
          <a:xfrm>
            <a:off x="5260000" y="1710000"/>
            <a:ext cx="3344000" cy="480000"/>
          </a:xfrm>
          <a:prstGeom prst="rect">
            <a:avLst/>
          </a:prstGeom>
          <a:noFill/>
          <a:ln>
            <a:noFill/>
          </a:ln>
        </p:spPr>
        <p:txBody>
          <a:bodyPr wrap="square" lIns="0" tIns="0" rIns="0" bIns="0" rtlCol="0" anchor="t"/>
          <a:lstStyle/>
          <a:p>
            <a:pPr marL="0" indent="0" algn="l">
              <a:lnSpc>
                <a:spcPct val="130000"/>
              </a:lnSpc>
              <a:buNone/>
            </a:pPr>
            <a:r>
              <a:rPr lang="en-US" sz="950" b="0" i="0" kern="0" dirty="0">
                <a:solidFill>
                  <a:schemeClr val="bg1"/>
                </a:solidFill>
                <a:latin typeface="Calibri"/>
              </a:rPr>
              <a:t>Partecipanti e rappresentanti nazionali in più continenti.</a:t>
            </a:r>
          </a:p>
        </p:txBody>
      </p:sp>
      <p:sp>
        <p:nvSpPr>
          <p:cNvPr id="13" name="C1Bg"/>
          <p:cNvSpPr/>
          <p:nvPr/>
        </p:nvSpPr>
        <p:spPr>
          <a:xfrm>
            <a:off x="5180000" y="2310000"/>
            <a:ext cx="3484000" cy="1230000"/>
          </a:xfrm>
          <a:prstGeom prst="rect">
            <a:avLst/>
          </a:prstGeom>
          <a:solidFill>
            <a:srgbClr val="0D0D0D"/>
          </a:solidFill>
          <a:ln>
            <a:noFill/>
          </a:ln>
          <a:effectLst>
            <a:outerShdw blurRad="101600" dist="25400" dir="8100000" algn="bl" rotWithShape="0">
              <a:srgbClr val="000000">
                <a:alpha val="12000"/>
              </a:srgbClr>
            </a:outerShdw>
          </a:effectLst>
        </p:spPr>
      </p:sp>
      <p:sp>
        <p:nvSpPr>
          <p:cNvPr id="14" name="C1Bar"/>
          <p:cNvSpPr/>
          <p:nvPr/>
        </p:nvSpPr>
        <p:spPr>
          <a:xfrm>
            <a:off x="5180000" y="2310000"/>
            <a:ext cx="18000" cy="1230000"/>
          </a:xfrm>
          <a:prstGeom prst="rect">
            <a:avLst/>
          </a:prstGeom>
          <a:solidFill>
            <a:srgbClr val="F5C125"/>
          </a:solidFill>
          <a:ln>
            <a:noFill/>
          </a:ln>
        </p:spPr>
      </p:sp>
      <p:sp>
        <p:nvSpPr>
          <p:cNvPr id="15" name="C1Icon"/>
          <p:cNvSpPr/>
          <p:nvPr/>
        </p:nvSpPr>
        <p:spPr>
          <a:xfrm>
            <a:off x="5260000" y="2410000"/>
            <a:ext cx="300000" cy="300000"/>
          </a:xfrm>
          <a:prstGeom prst="rect">
            <a:avLst/>
          </a:prstGeom>
          <a:noFill/>
          <a:ln>
            <a:noFill/>
          </a:ln>
        </p:spPr>
        <p:txBody>
          <a:bodyPr wrap="square" lIns="0" tIns="0" rIns="0" bIns="0" rtlCol="0" anchor="t"/>
          <a:lstStyle/>
          <a:p>
            <a:pPr marL="0" indent="0" algn="ctr">
              <a:buNone/>
            </a:pPr>
            <a:r>
              <a:rPr lang="en-US" sz="1800" b="0" i="0" kern="0" dirty="0">
                <a:solidFill>
                  <a:srgbClr val="FFFFFF"/>
                </a:solidFill>
                <a:latin typeface="Calibri"/>
              </a:rPr>
              <a:t>🏛</a:t>
            </a:r>
          </a:p>
        </p:txBody>
      </p:sp>
      <p:sp>
        <p:nvSpPr>
          <p:cNvPr id="16" name="C1Title"/>
          <p:cNvSpPr/>
          <p:nvPr/>
        </p:nvSpPr>
        <p:spPr>
          <a:xfrm>
            <a:off x="5260000" y="2750000"/>
            <a:ext cx="3344000" cy="280000"/>
          </a:xfrm>
          <a:prstGeom prst="rect">
            <a:avLst/>
          </a:prstGeom>
          <a:noFill/>
          <a:ln>
            <a:noFill/>
          </a:ln>
        </p:spPr>
        <p:txBody>
          <a:bodyPr wrap="square" lIns="0" tIns="0" rIns="0" bIns="0" rtlCol="0" anchor="t"/>
          <a:lstStyle/>
          <a:p>
            <a:pPr marL="0" indent="0" algn="l">
              <a:buNone/>
            </a:pPr>
            <a:r>
              <a:rPr lang="en-US" sz="1200" b="1" i="0" kern="0" dirty="0">
                <a:solidFill>
                  <a:srgbClr val="F5C125"/>
                </a:solidFill>
                <a:latin typeface="Calibri"/>
              </a:rPr>
              <a:t>Organizzazione Non Profit Registrata</a:t>
            </a:r>
          </a:p>
        </p:txBody>
      </p:sp>
      <p:sp>
        <p:nvSpPr>
          <p:cNvPr id="17" name="C1Desc"/>
          <p:cNvSpPr/>
          <p:nvPr/>
        </p:nvSpPr>
        <p:spPr>
          <a:xfrm>
            <a:off x="5260000" y="3020000"/>
            <a:ext cx="3344000" cy="480000"/>
          </a:xfrm>
          <a:prstGeom prst="rect">
            <a:avLst/>
          </a:prstGeom>
          <a:noFill/>
          <a:ln>
            <a:noFill/>
          </a:ln>
        </p:spPr>
        <p:txBody>
          <a:bodyPr wrap="square" lIns="0" tIns="0" rIns="0" bIns="0" rtlCol="0" anchor="t"/>
          <a:lstStyle/>
          <a:p>
            <a:pPr marL="0" indent="0" algn="l">
              <a:lnSpc>
                <a:spcPct val="130000"/>
              </a:lnSpc>
              <a:buNone/>
            </a:pPr>
            <a:r>
              <a:rPr lang="en-US" sz="950" b="0" i="0" kern="0" dirty="0">
                <a:solidFill>
                  <a:schemeClr val="bg1"/>
                </a:solidFill>
                <a:latin typeface="Calibri"/>
              </a:rPr>
              <a:t>Associazione di Promozione Sociale. Strettamente non-profit. Zero attività commerciali.</a:t>
            </a:r>
          </a:p>
        </p:txBody>
      </p:sp>
      <p:sp>
        <p:nvSpPr>
          <p:cNvPr id="18" name="C2Bg"/>
          <p:cNvSpPr/>
          <p:nvPr/>
        </p:nvSpPr>
        <p:spPr>
          <a:xfrm>
            <a:off x="5180000" y="3620000"/>
            <a:ext cx="3484000" cy="1230000"/>
          </a:xfrm>
          <a:prstGeom prst="rect">
            <a:avLst/>
          </a:prstGeom>
          <a:solidFill>
            <a:srgbClr val="0D0D0D"/>
          </a:solidFill>
          <a:ln>
            <a:noFill/>
          </a:ln>
          <a:effectLst>
            <a:outerShdw blurRad="101600" dist="25400" dir="8100000" algn="bl" rotWithShape="0">
              <a:srgbClr val="000000">
                <a:alpha val="12000"/>
              </a:srgbClr>
            </a:outerShdw>
          </a:effectLst>
        </p:spPr>
      </p:sp>
      <p:sp>
        <p:nvSpPr>
          <p:cNvPr id="19" name="C2Bar"/>
          <p:cNvSpPr/>
          <p:nvPr/>
        </p:nvSpPr>
        <p:spPr>
          <a:xfrm>
            <a:off x="5180000" y="3620000"/>
            <a:ext cx="18000" cy="1230000"/>
          </a:xfrm>
          <a:prstGeom prst="rect">
            <a:avLst/>
          </a:prstGeom>
          <a:solidFill>
            <a:srgbClr val="B93720"/>
          </a:solidFill>
          <a:ln>
            <a:noFill/>
          </a:ln>
        </p:spPr>
      </p:sp>
      <p:sp>
        <p:nvSpPr>
          <p:cNvPr id="20" name="C2Icon"/>
          <p:cNvSpPr/>
          <p:nvPr/>
        </p:nvSpPr>
        <p:spPr>
          <a:xfrm>
            <a:off x="5260000" y="3720000"/>
            <a:ext cx="300000" cy="300000"/>
          </a:xfrm>
          <a:prstGeom prst="rect">
            <a:avLst/>
          </a:prstGeom>
          <a:noFill/>
          <a:ln>
            <a:noFill/>
          </a:ln>
        </p:spPr>
        <p:txBody>
          <a:bodyPr wrap="square" lIns="0" tIns="0" rIns="0" bIns="0" rtlCol="0" anchor="t"/>
          <a:lstStyle/>
          <a:p>
            <a:pPr marL="0" indent="0" algn="ctr">
              <a:buNone/>
            </a:pPr>
            <a:r>
              <a:rPr lang="en-US" sz="1800" b="0" i="0" kern="0" dirty="0">
                <a:solidFill>
                  <a:srgbClr val="FFFFFF"/>
                </a:solidFill>
                <a:latin typeface="Calibri"/>
              </a:rPr>
              <a:t>🔓</a:t>
            </a:r>
          </a:p>
        </p:txBody>
      </p:sp>
      <p:sp>
        <p:nvSpPr>
          <p:cNvPr id="21" name="C2Title"/>
          <p:cNvSpPr/>
          <p:nvPr/>
        </p:nvSpPr>
        <p:spPr>
          <a:xfrm>
            <a:off x="5260000" y="4060000"/>
            <a:ext cx="3344000" cy="280000"/>
          </a:xfrm>
          <a:prstGeom prst="rect">
            <a:avLst/>
          </a:prstGeom>
          <a:noFill/>
          <a:ln>
            <a:noFill/>
          </a:ln>
        </p:spPr>
        <p:txBody>
          <a:bodyPr wrap="square" lIns="0" tIns="0" rIns="0" bIns="0" rtlCol="0" anchor="t"/>
          <a:lstStyle/>
          <a:p>
            <a:pPr marL="0" indent="0" algn="l">
              <a:buNone/>
            </a:pPr>
            <a:r>
              <a:rPr lang="en-US" sz="1200" b="1" i="0" kern="0" dirty="0">
                <a:solidFill>
                  <a:srgbClr val="B93720"/>
                </a:solidFill>
                <a:latin typeface="Calibri"/>
              </a:rPr>
              <a:t>Zero Barriere</a:t>
            </a:r>
          </a:p>
        </p:txBody>
      </p:sp>
      <p:sp>
        <p:nvSpPr>
          <p:cNvPr id="22" name="C2Desc"/>
          <p:cNvSpPr/>
          <p:nvPr/>
        </p:nvSpPr>
        <p:spPr>
          <a:xfrm>
            <a:off x="5260000" y="4330000"/>
            <a:ext cx="3344000" cy="480000"/>
          </a:xfrm>
          <a:prstGeom prst="rect">
            <a:avLst/>
          </a:prstGeom>
          <a:noFill/>
          <a:ln>
            <a:noFill/>
          </a:ln>
        </p:spPr>
        <p:txBody>
          <a:bodyPr wrap="square" lIns="0" tIns="0" rIns="0" bIns="0" rtlCol="0" anchor="t"/>
          <a:lstStyle/>
          <a:p>
            <a:pPr marL="0" indent="0" algn="l">
              <a:lnSpc>
                <a:spcPct val="130000"/>
              </a:lnSpc>
              <a:buNone/>
            </a:pPr>
            <a:r>
              <a:rPr lang="en-US" sz="950" b="0" i="0" kern="0" dirty="0">
                <a:solidFill>
                  <a:schemeClr val="bg1"/>
                </a:solidFill>
                <a:latin typeface="Calibri"/>
              </a:rPr>
              <a:t>Unisciti come associato, volontario, o semplicemente partecipa. Nessuna condizione. Nessuna eccezione. Mai.</a:t>
            </a:r>
          </a:p>
        </p:txBody>
      </p:sp>
      <p:sp>
        <p:nvSpPr>
          <p:cNvPr id="23" name="Footer"/>
          <p:cNvSpPr/>
          <p:nvPr/>
        </p:nvSpPr>
        <p:spPr>
          <a:xfrm>
            <a:off x="480000" y="5000000"/>
            <a:ext cx="8184000" cy="100000"/>
          </a:xfrm>
          <a:prstGeom prst="rect">
            <a:avLst/>
          </a:prstGeom>
          <a:noFill/>
          <a:ln>
            <a:noFill/>
          </a:ln>
        </p:spPr>
        <p:txBody>
          <a:bodyPr wrap="square" lIns="0" tIns="0" rIns="0" bIns="0" rtlCol="0" anchor="t"/>
          <a:lstStyle/>
          <a:p>
            <a:pPr marL="0" indent="0" algn="r">
              <a:buNone/>
            </a:pPr>
            <a:r>
              <a:rPr lang="en-US" sz="800" b="0" i="0" kern="0" dirty="0">
                <a:solidFill>
                  <a:srgbClr val="AAAAAA"/>
                </a:solidFill>
                <a:latin typeface="Calibri"/>
              </a:rPr>
              <a:t>sanmarkkamlife.org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D0D0D"/>
        </a:solidFill>
        <a:effectLst/>
      </p:bgPr>
    </p:bg>
    <p:spTree>
      <p:nvGrpSpPr>
        <p:cNvPr id="1" name=""/>
        <p:cNvGrpSpPr/>
        <p:nvPr/>
      </p:nvGrpSpPr>
      <p:grpSpPr>
        <a:xfrm>
          <a:off x="0" y="0"/>
          <a:ext cx="0" cy="0"/>
          <a:chOff x="0" y="0"/>
          <a:chExt cx="0" cy="0"/>
        </a:xfrm>
      </p:grpSpPr>
      <p:sp>
        <p:nvSpPr>
          <p:cNvPr id="2" name="Text 0"/>
          <p:cNvSpPr/>
          <p:nvPr/>
        </p:nvSpPr>
        <p:spPr>
          <a:xfrm>
            <a:off x="548640" y="347472"/>
            <a:ext cx="8229600" cy="594360"/>
          </a:xfrm>
          <a:prstGeom prst="rect">
            <a:avLst/>
          </a:prstGeom>
          <a:noFill/>
          <a:ln/>
        </p:spPr>
        <p:txBody>
          <a:bodyPr wrap="square" lIns="0" tIns="0" rIns="0" bIns="0" rtlCol="0" anchor="ctr"/>
          <a:lstStyle/>
          <a:p>
            <a:pPr marL="0" indent="0">
              <a:buNone/>
            </a:pPr>
            <a:r>
              <a:rPr lang="en-US" sz="3000" b="1" dirty="0">
                <a:solidFill>
                  <a:srgbClr val="FFFFFF"/>
                </a:solidFill>
                <a:latin typeface="Georgia" pitchFamily="34" charset="0"/>
                <a:ea typeface="Georgia" pitchFamily="34" charset="-122"/>
                <a:cs typeface="Georgia" pitchFamily="34" charset="-120"/>
              </a:rPr>
              <a:t>Chi NON siamo</a:t>
            </a:r>
            <a:endParaRPr lang="en-US" sz="3000" dirty="0"/>
          </a:p>
        </p:txBody>
      </p:sp>
      <p:sp>
        <p:nvSpPr>
          <p:cNvPr id="3" name="Shape 1"/>
          <p:cNvSpPr/>
          <p:nvPr/>
        </p:nvSpPr>
        <p:spPr>
          <a:xfrm>
            <a:off x="548640" y="1115568"/>
            <a:ext cx="8046720" cy="804672"/>
          </a:xfrm>
          <a:prstGeom prst="rect">
            <a:avLst/>
          </a:prstGeom>
          <a:solidFill>
            <a:srgbClr val="1A0805"/>
          </a:solidFill>
          <a:ln w="6350">
            <a:solidFill>
              <a:srgbClr val="4A1808"/>
            </a:solidFill>
            <a:prstDash val="solid"/>
          </a:ln>
        </p:spPr>
      </p:sp>
      <p:sp>
        <p:nvSpPr>
          <p:cNvPr id="4" name="Text 2"/>
          <p:cNvSpPr/>
          <p:nvPr/>
        </p:nvSpPr>
        <p:spPr>
          <a:xfrm>
            <a:off x="749808" y="1316736"/>
            <a:ext cx="384048" cy="402336"/>
          </a:xfrm>
          <a:prstGeom prst="rect">
            <a:avLst/>
          </a:prstGeom>
          <a:noFill/>
          <a:ln/>
        </p:spPr>
        <p:txBody>
          <a:bodyPr wrap="square" lIns="0" tIns="0" rIns="0" bIns="0" rtlCol="0" anchor="ctr"/>
          <a:lstStyle/>
          <a:p>
            <a:pPr marL="0" indent="0">
              <a:buNone/>
            </a:pPr>
            <a:r>
              <a:rPr lang="en-US" sz="1500" b="1" dirty="0">
                <a:solidFill>
                  <a:srgbClr val="B93720"/>
                </a:solidFill>
                <a:latin typeface="Calibri" pitchFamily="34" charset="0"/>
                <a:ea typeface="Calibri" pitchFamily="34" charset="-122"/>
                <a:cs typeface="Calibri" pitchFamily="34" charset="-120"/>
              </a:rPr>
              <a:t>✗</a:t>
            </a:r>
            <a:endParaRPr lang="en-US" sz="1500" dirty="0"/>
          </a:p>
        </p:txBody>
      </p:sp>
      <p:sp>
        <p:nvSpPr>
          <p:cNvPr id="5" name="Text 3"/>
          <p:cNvSpPr/>
          <p:nvPr/>
        </p:nvSpPr>
        <p:spPr>
          <a:xfrm>
            <a:off x="1234440" y="1280160"/>
            <a:ext cx="7178040" cy="475488"/>
          </a:xfrm>
          <a:prstGeom prst="rect">
            <a:avLst/>
          </a:prstGeom>
          <a:noFill/>
          <a:ln/>
        </p:spPr>
        <p:txBody>
          <a:bodyPr wrap="square" lIns="0" tIns="0" rIns="0" bIns="0" rtlCol="0" anchor="ctr"/>
          <a:lstStyle/>
          <a:p>
            <a:pPr marL="0" indent="0">
              <a:lnSpc>
                <a:spcPct val="140000"/>
              </a:lnSpc>
              <a:buNone/>
            </a:pPr>
            <a:r>
              <a:rPr lang="en-US" sz="1250" dirty="0">
                <a:solidFill>
                  <a:schemeClr val="bg1"/>
                </a:solidFill>
                <a:latin typeface="Calibri" pitchFamily="34" charset="0"/>
                <a:ea typeface="Calibri" pitchFamily="34" charset="-122"/>
                <a:cs typeface="Calibri" pitchFamily="34" charset="-120"/>
              </a:rPr>
              <a:t>Non una “setta” o “culto” – Aperto a Tutti incondizionatamente.</a:t>
            </a:r>
            <a:endParaRPr lang="en-US" sz="1250" dirty="0">
              <a:solidFill>
                <a:schemeClr val="bg1"/>
              </a:solidFill>
            </a:endParaRPr>
          </a:p>
        </p:txBody>
      </p:sp>
      <p:sp>
        <p:nvSpPr>
          <p:cNvPr id="6" name="Shape 4"/>
          <p:cNvSpPr/>
          <p:nvPr/>
        </p:nvSpPr>
        <p:spPr>
          <a:xfrm>
            <a:off x="548640" y="2075688"/>
            <a:ext cx="8046720" cy="804672"/>
          </a:xfrm>
          <a:prstGeom prst="rect">
            <a:avLst/>
          </a:prstGeom>
          <a:solidFill>
            <a:srgbClr val="1A0805"/>
          </a:solidFill>
          <a:ln w="6350">
            <a:solidFill>
              <a:srgbClr val="4A1808"/>
            </a:solidFill>
            <a:prstDash val="solid"/>
          </a:ln>
        </p:spPr>
      </p:sp>
      <p:sp>
        <p:nvSpPr>
          <p:cNvPr id="7" name="Text 5"/>
          <p:cNvSpPr/>
          <p:nvPr/>
        </p:nvSpPr>
        <p:spPr>
          <a:xfrm>
            <a:off x="749808" y="2276856"/>
            <a:ext cx="384048" cy="402336"/>
          </a:xfrm>
          <a:prstGeom prst="rect">
            <a:avLst/>
          </a:prstGeom>
          <a:noFill/>
          <a:ln/>
        </p:spPr>
        <p:txBody>
          <a:bodyPr wrap="square" lIns="0" tIns="0" rIns="0" bIns="0" rtlCol="0" anchor="ctr"/>
          <a:lstStyle/>
          <a:p>
            <a:pPr marL="0" indent="0">
              <a:buNone/>
            </a:pPr>
            <a:r>
              <a:rPr lang="en-US" sz="1500" b="1" dirty="0">
                <a:solidFill>
                  <a:srgbClr val="B93720"/>
                </a:solidFill>
                <a:latin typeface="Calibri" pitchFamily="34" charset="0"/>
                <a:ea typeface="Calibri" pitchFamily="34" charset="-122"/>
                <a:cs typeface="Calibri" pitchFamily="34" charset="-120"/>
              </a:rPr>
              <a:t>✗</a:t>
            </a:r>
            <a:endParaRPr lang="en-US" sz="1500" dirty="0"/>
          </a:p>
        </p:txBody>
      </p:sp>
      <p:sp>
        <p:nvSpPr>
          <p:cNvPr id="8" name="Text 6"/>
          <p:cNvSpPr/>
          <p:nvPr/>
        </p:nvSpPr>
        <p:spPr>
          <a:xfrm>
            <a:off x="1234440" y="2240280"/>
            <a:ext cx="7178040" cy="475488"/>
          </a:xfrm>
          <a:prstGeom prst="rect">
            <a:avLst/>
          </a:prstGeom>
          <a:noFill/>
          <a:ln/>
        </p:spPr>
        <p:txBody>
          <a:bodyPr wrap="square" lIns="0" tIns="0" rIns="0" bIns="0" rtlCol="0" anchor="ctr"/>
          <a:lstStyle/>
          <a:p>
            <a:pPr marL="0" indent="0">
              <a:lnSpc>
                <a:spcPct val="140000"/>
              </a:lnSpc>
              <a:buNone/>
            </a:pPr>
            <a:r>
              <a:rPr lang="en-US" sz="1250" dirty="0">
                <a:solidFill>
                  <a:schemeClr val="bg1"/>
                </a:solidFill>
                <a:latin typeface="Calibri" pitchFamily="34" charset="0"/>
                <a:ea typeface="Calibri" pitchFamily="34" charset="-122"/>
                <a:cs typeface="Calibri" pitchFamily="34" charset="-120"/>
              </a:rPr>
              <a:t>Nessuna Figura Centrale – </a:t>
            </a:r>
            <a:r>
              <a:rPr lang="en-US" sz="1250" dirty="0" err="1">
                <a:solidFill>
                  <a:schemeClr val="bg1"/>
                </a:solidFill>
                <a:latin typeface="Calibri" pitchFamily="34" charset="0"/>
                <a:ea typeface="Calibri" pitchFamily="34" charset="-122"/>
                <a:cs typeface="Calibri" pitchFamily="34" charset="-120"/>
              </a:rPr>
              <a:t>Vallalar</a:t>
            </a:r>
            <a:r>
              <a:rPr lang="en-US" sz="1250" dirty="0">
                <a:solidFill>
                  <a:schemeClr val="bg1"/>
                </a:solidFill>
                <a:latin typeface="Calibri" pitchFamily="34" charset="0"/>
                <a:ea typeface="Calibri" pitchFamily="34" charset="-122"/>
                <a:cs typeface="Calibri" pitchFamily="34" charset="-120"/>
              </a:rPr>
              <a:t> è la nostra fonte di ispirazione, non da adorare. Siamo un’associazione costruita attorno a tutti e prendiamo decisioni insieme in un consiglio. </a:t>
            </a:r>
            <a:endParaRPr lang="en-US" sz="1250" dirty="0">
              <a:solidFill>
                <a:schemeClr val="bg1"/>
              </a:solidFill>
            </a:endParaRPr>
          </a:p>
        </p:txBody>
      </p:sp>
      <p:sp>
        <p:nvSpPr>
          <p:cNvPr id="16" name="Shape 4">
            <a:extLst>
              <a:ext uri="{FF2B5EF4-FFF2-40B4-BE49-F238E27FC236}">
                <a16:creationId xmlns:a16="http://schemas.microsoft.com/office/drawing/2014/main" id="{B528F1F7-549F-2715-F3D1-0D32C5D9F6AA}"/>
              </a:ext>
            </a:extLst>
          </p:cNvPr>
          <p:cNvSpPr/>
          <p:nvPr/>
        </p:nvSpPr>
        <p:spPr>
          <a:xfrm>
            <a:off x="518160" y="3058668"/>
            <a:ext cx="8046720" cy="804672"/>
          </a:xfrm>
          <a:prstGeom prst="rect">
            <a:avLst/>
          </a:prstGeom>
          <a:solidFill>
            <a:srgbClr val="1A0805"/>
          </a:solidFill>
          <a:ln w="6350">
            <a:solidFill>
              <a:srgbClr val="4A1808"/>
            </a:solidFill>
            <a:prstDash val="solid"/>
          </a:ln>
        </p:spPr>
      </p:sp>
      <p:sp>
        <p:nvSpPr>
          <p:cNvPr id="17" name="Text 6">
            <a:extLst>
              <a:ext uri="{FF2B5EF4-FFF2-40B4-BE49-F238E27FC236}">
                <a16:creationId xmlns:a16="http://schemas.microsoft.com/office/drawing/2014/main" id="{D3501634-F076-1EE7-1CA1-AADEF199932D}"/>
              </a:ext>
            </a:extLst>
          </p:cNvPr>
          <p:cNvSpPr/>
          <p:nvPr/>
        </p:nvSpPr>
        <p:spPr>
          <a:xfrm>
            <a:off x="1234440" y="3131468"/>
            <a:ext cx="7178040" cy="475488"/>
          </a:xfrm>
          <a:prstGeom prst="rect">
            <a:avLst/>
          </a:prstGeom>
          <a:noFill/>
          <a:ln/>
        </p:spPr>
        <p:txBody>
          <a:bodyPr wrap="square" lIns="0" tIns="0" rIns="0" bIns="0" rtlCol="0" anchor="ctr"/>
          <a:lstStyle/>
          <a:p>
            <a:pPr marL="0" indent="0">
              <a:lnSpc>
                <a:spcPct val="140000"/>
              </a:lnSpc>
              <a:buNone/>
            </a:pPr>
            <a:r>
              <a:rPr lang="en-US" sz="1250" dirty="0">
                <a:solidFill>
                  <a:schemeClr val="bg1"/>
                </a:solidFill>
                <a:latin typeface="Calibri" pitchFamily="34" charset="0"/>
                <a:ea typeface="Calibri" pitchFamily="34" charset="-122"/>
                <a:cs typeface="Calibri" pitchFamily="34" charset="-120"/>
              </a:rPr>
              <a:t>Non un’impresa commerciale – Tutto ciò che facciamo è GRATUITO e basato sulle donazioni.</a:t>
            </a:r>
            <a:endParaRPr lang="en-US" sz="1250" dirty="0">
              <a:solidFill>
                <a:schemeClr val="bg1"/>
              </a:solidFill>
            </a:endParaRPr>
          </a:p>
        </p:txBody>
      </p:sp>
      <p:sp>
        <p:nvSpPr>
          <p:cNvPr id="18" name="Text 5">
            <a:extLst>
              <a:ext uri="{FF2B5EF4-FFF2-40B4-BE49-F238E27FC236}">
                <a16:creationId xmlns:a16="http://schemas.microsoft.com/office/drawing/2014/main" id="{074F6F20-24ED-4921-F9AC-7197954D407F}"/>
              </a:ext>
            </a:extLst>
          </p:cNvPr>
          <p:cNvSpPr/>
          <p:nvPr/>
        </p:nvSpPr>
        <p:spPr>
          <a:xfrm>
            <a:off x="731520" y="3168044"/>
            <a:ext cx="384048" cy="402336"/>
          </a:xfrm>
          <a:prstGeom prst="rect">
            <a:avLst/>
          </a:prstGeom>
          <a:noFill/>
          <a:ln/>
        </p:spPr>
        <p:txBody>
          <a:bodyPr wrap="square" lIns="0" tIns="0" rIns="0" bIns="0" rtlCol="0" anchor="ctr"/>
          <a:lstStyle/>
          <a:p>
            <a:pPr marL="0" indent="0">
              <a:buNone/>
            </a:pPr>
            <a:r>
              <a:rPr lang="en-US" sz="1500" b="1" dirty="0">
                <a:solidFill>
                  <a:srgbClr val="B93720"/>
                </a:solidFill>
                <a:latin typeface="Calibri" pitchFamily="34" charset="0"/>
                <a:ea typeface="Calibri" pitchFamily="34" charset="-122"/>
                <a:cs typeface="Calibri" pitchFamily="34" charset="-120"/>
              </a:rPr>
              <a:t>✗</a:t>
            </a:r>
            <a:endParaRPr lang="en-US" sz="1500" dirty="0"/>
          </a:p>
        </p:txBody>
      </p:sp>
      <p:sp>
        <p:nvSpPr>
          <p:cNvPr id="19" name="Shape 4">
            <a:extLst>
              <a:ext uri="{FF2B5EF4-FFF2-40B4-BE49-F238E27FC236}">
                <a16:creationId xmlns:a16="http://schemas.microsoft.com/office/drawing/2014/main" id="{0AD38B51-F560-27E0-5B77-2266139E1DEC}"/>
              </a:ext>
            </a:extLst>
          </p:cNvPr>
          <p:cNvSpPr/>
          <p:nvPr/>
        </p:nvSpPr>
        <p:spPr>
          <a:xfrm>
            <a:off x="548640" y="4027932"/>
            <a:ext cx="8046720" cy="804672"/>
          </a:xfrm>
          <a:prstGeom prst="rect">
            <a:avLst/>
          </a:prstGeom>
          <a:solidFill>
            <a:srgbClr val="1A0805"/>
          </a:solidFill>
          <a:ln w="6350">
            <a:solidFill>
              <a:srgbClr val="4A1808"/>
            </a:solidFill>
            <a:prstDash val="solid"/>
          </a:ln>
        </p:spPr>
      </p:sp>
      <p:sp>
        <p:nvSpPr>
          <p:cNvPr id="20" name="Text 6">
            <a:extLst>
              <a:ext uri="{FF2B5EF4-FFF2-40B4-BE49-F238E27FC236}">
                <a16:creationId xmlns:a16="http://schemas.microsoft.com/office/drawing/2014/main" id="{9E940B5C-9F20-730F-DF48-2072E73484DE}"/>
              </a:ext>
            </a:extLst>
          </p:cNvPr>
          <p:cNvSpPr/>
          <p:nvPr/>
        </p:nvSpPr>
        <p:spPr>
          <a:xfrm>
            <a:off x="1234440" y="4160168"/>
            <a:ext cx="7178040" cy="475488"/>
          </a:xfrm>
          <a:prstGeom prst="rect">
            <a:avLst/>
          </a:prstGeom>
          <a:noFill/>
          <a:ln/>
        </p:spPr>
        <p:txBody>
          <a:bodyPr wrap="square" lIns="0" tIns="0" rIns="0" bIns="0" rtlCol="0" anchor="ctr"/>
          <a:lstStyle/>
          <a:p>
            <a:pPr marL="0" indent="0">
              <a:lnSpc>
                <a:spcPct val="140000"/>
              </a:lnSpc>
              <a:buNone/>
            </a:pPr>
            <a:r>
              <a:rPr lang="en-US" sz="1250" dirty="0">
                <a:solidFill>
                  <a:schemeClr val="bg1"/>
                </a:solidFill>
                <a:latin typeface="Calibri" pitchFamily="34" charset="0"/>
                <a:ea typeface="Calibri" pitchFamily="34" charset="-122"/>
                <a:cs typeface="Calibri" pitchFamily="34" charset="-120"/>
              </a:rPr>
              <a:t>Non facciamo affermazioni sulla salute - I nostri prodotti sono offerti per scopi culturali ed educativi, non come consiglio medico o terapeutico. </a:t>
            </a:r>
            <a:endParaRPr lang="en-US" sz="1250" dirty="0">
              <a:solidFill>
                <a:schemeClr val="bg1"/>
              </a:solidFill>
            </a:endParaRPr>
          </a:p>
        </p:txBody>
      </p:sp>
      <p:sp>
        <p:nvSpPr>
          <p:cNvPr id="21" name="Text 5">
            <a:extLst>
              <a:ext uri="{FF2B5EF4-FFF2-40B4-BE49-F238E27FC236}">
                <a16:creationId xmlns:a16="http://schemas.microsoft.com/office/drawing/2014/main" id="{D048CEB0-FD70-575D-B835-F28B01777F8F}"/>
              </a:ext>
            </a:extLst>
          </p:cNvPr>
          <p:cNvSpPr/>
          <p:nvPr/>
        </p:nvSpPr>
        <p:spPr>
          <a:xfrm>
            <a:off x="718390" y="4229100"/>
            <a:ext cx="384048" cy="402336"/>
          </a:xfrm>
          <a:prstGeom prst="rect">
            <a:avLst/>
          </a:prstGeom>
          <a:noFill/>
          <a:ln/>
        </p:spPr>
        <p:txBody>
          <a:bodyPr wrap="square" lIns="0" tIns="0" rIns="0" bIns="0" rtlCol="0" anchor="ctr"/>
          <a:lstStyle/>
          <a:p>
            <a:pPr marL="0" indent="0">
              <a:buNone/>
            </a:pPr>
            <a:r>
              <a:rPr lang="en-US" sz="1500" b="1" dirty="0">
                <a:solidFill>
                  <a:srgbClr val="B93720"/>
                </a:solidFill>
                <a:latin typeface="Calibri" pitchFamily="34" charset="0"/>
                <a:ea typeface="Calibri" pitchFamily="34" charset="-122"/>
                <a:cs typeface="Calibri" pitchFamily="34" charset="-120"/>
              </a:rPr>
              <a:t>✗</a:t>
            </a:r>
            <a:endParaRPr lang="en-US" sz="1500" dirty="0"/>
          </a:p>
        </p:txBody>
      </p:sp>
    </p:spTree>
    <p:extLst>
      <p:ext uri="{BB962C8B-B14F-4D97-AF65-F5344CB8AC3E}">
        <p14:creationId xmlns:p14="http://schemas.microsoft.com/office/powerpoint/2010/main" val="22941696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13">
    <p:bg>
      <p:bgPr>
        <a:solidFill>
          <a:srgbClr val="0D0D0D"/>
        </a:solidFill>
        <a:effectLst/>
      </p:bgPr>
    </p:bg>
    <p:spTree>
      <p:nvGrpSpPr>
        <p:cNvPr id="1" name=""/>
        <p:cNvGrpSpPr/>
        <p:nvPr/>
      </p:nvGrpSpPr>
      <p:grpSpPr>
        <a:xfrm>
          <a:off x="0" y="0"/>
          <a:ext cx="0" cy="0"/>
          <a:chOff x="0" y="0"/>
          <a:chExt cx="0" cy="0"/>
        </a:xfrm>
      </p:grpSpPr>
      <p:sp>
        <p:nvSpPr>
          <p:cNvPr id="2" name="Text 0"/>
          <p:cNvSpPr/>
          <p:nvPr/>
        </p:nvSpPr>
        <p:spPr>
          <a:xfrm>
            <a:off x="548640" y="347472"/>
            <a:ext cx="8229600" cy="594360"/>
          </a:xfrm>
          <a:prstGeom prst="rect">
            <a:avLst/>
          </a:prstGeom>
          <a:noFill/>
          <a:ln/>
        </p:spPr>
        <p:txBody>
          <a:bodyPr wrap="square" lIns="0" tIns="0" rIns="0" bIns="0" rtlCol="0" anchor="ctr"/>
          <a:lstStyle/>
          <a:p>
            <a:pPr marL="0" indent="0">
              <a:buNone/>
            </a:pPr>
            <a:r>
              <a:rPr lang="en-US" sz="3000" b="1" dirty="0">
                <a:solidFill>
                  <a:srgbClr val="FFFFFF"/>
                </a:solidFill>
                <a:latin typeface="Georgia" pitchFamily="34" charset="0"/>
                <a:ea typeface="Georgia" pitchFamily="34" charset="-122"/>
                <a:cs typeface="Georgia" pitchFamily="34" charset="-120"/>
              </a:rPr>
              <a:t>Cosa non affermiamo.</a:t>
            </a:r>
            <a:endParaRPr lang="en-US" sz="3000" dirty="0"/>
          </a:p>
        </p:txBody>
      </p:sp>
      <p:sp>
        <p:nvSpPr>
          <p:cNvPr id="3" name="Shape 1"/>
          <p:cNvSpPr/>
          <p:nvPr/>
        </p:nvSpPr>
        <p:spPr>
          <a:xfrm>
            <a:off x="548640" y="1115568"/>
            <a:ext cx="8046720" cy="804672"/>
          </a:xfrm>
          <a:prstGeom prst="rect">
            <a:avLst/>
          </a:prstGeom>
          <a:solidFill>
            <a:srgbClr val="1A0805"/>
          </a:solidFill>
          <a:ln w="6350">
            <a:solidFill>
              <a:srgbClr val="4A1808"/>
            </a:solidFill>
            <a:prstDash val="solid"/>
          </a:ln>
        </p:spPr>
      </p:sp>
      <p:sp>
        <p:nvSpPr>
          <p:cNvPr id="4" name="Text 2"/>
          <p:cNvSpPr/>
          <p:nvPr/>
        </p:nvSpPr>
        <p:spPr>
          <a:xfrm>
            <a:off x="749808" y="1316736"/>
            <a:ext cx="384048" cy="402336"/>
          </a:xfrm>
          <a:prstGeom prst="rect">
            <a:avLst/>
          </a:prstGeom>
          <a:noFill/>
          <a:ln/>
        </p:spPr>
        <p:txBody>
          <a:bodyPr wrap="square" lIns="0" tIns="0" rIns="0" bIns="0" rtlCol="0" anchor="ctr"/>
          <a:lstStyle/>
          <a:p>
            <a:pPr marL="0" indent="0">
              <a:buNone/>
            </a:pPr>
            <a:r>
              <a:rPr lang="en-US" sz="1500" b="1" dirty="0">
                <a:solidFill>
                  <a:srgbClr val="B93720"/>
                </a:solidFill>
                <a:latin typeface="Calibri" pitchFamily="34" charset="0"/>
                <a:ea typeface="Calibri" pitchFamily="34" charset="-122"/>
                <a:cs typeface="Calibri" pitchFamily="34" charset="-120"/>
              </a:rPr>
              <a:t>✗</a:t>
            </a:r>
            <a:endParaRPr lang="en-US" sz="1500" dirty="0"/>
          </a:p>
        </p:txBody>
      </p:sp>
      <p:sp>
        <p:nvSpPr>
          <p:cNvPr id="5" name="Text 3"/>
          <p:cNvSpPr/>
          <p:nvPr/>
        </p:nvSpPr>
        <p:spPr>
          <a:xfrm>
            <a:off x="1234440" y="1280160"/>
            <a:ext cx="7178040" cy="475488"/>
          </a:xfrm>
          <a:prstGeom prst="rect">
            <a:avLst/>
          </a:prstGeom>
          <a:noFill/>
          <a:ln/>
        </p:spPr>
        <p:txBody>
          <a:bodyPr wrap="square" lIns="0" tIns="0" rIns="0" bIns="0" rtlCol="0" anchor="ctr"/>
          <a:lstStyle/>
          <a:p>
            <a:pPr marL="0" indent="0">
              <a:lnSpc>
                <a:spcPct val="140000"/>
              </a:lnSpc>
              <a:buNone/>
            </a:pPr>
            <a:r>
              <a:rPr lang="en-US" sz="1250" dirty="0">
                <a:solidFill>
                  <a:schemeClr val="bg1"/>
                </a:solidFill>
                <a:latin typeface="Calibri" pitchFamily="34" charset="0"/>
                <a:ea typeface="Calibri" pitchFamily="34" charset="-122"/>
                <a:cs typeface="Calibri" pitchFamily="34" charset="-120"/>
              </a:rPr>
              <a:t>Non affermiamo prove peer-reviewed di “immortalità biologica” o di affermazioni paranormali. Non siamo in cerca di pseudo-scienza</a:t>
            </a:r>
            <a:endParaRPr lang="en-US" sz="1250" dirty="0">
              <a:solidFill>
                <a:schemeClr val="bg1"/>
              </a:solidFill>
            </a:endParaRPr>
          </a:p>
        </p:txBody>
      </p:sp>
      <p:sp>
        <p:nvSpPr>
          <p:cNvPr id="6" name="Shape 4"/>
          <p:cNvSpPr/>
          <p:nvPr/>
        </p:nvSpPr>
        <p:spPr>
          <a:xfrm>
            <a:off x="548640" y="2075688"/>
            <a:ext cx="8046720" cy="804672"/>
          </a:xfrm>
          <a:prstGeom prst="rect">
            <a:avLst/>
          </a:prstGeom>
          <a:solidFill>
            <a:srgbClr val="1A0805"/>
          </a:solidFill>
          <a:ln w="6350">
            <a:solidFill>
              <a:srgbClr val="4A1808"/>
            </a:solidFill>
            <a:prstDash val="solid"/>
          </a:ln>
        </p:spPr>
      </p:sp>
      <p:sp>
        <p:nvSpPr>
          <p:cNvPr id="7" name="Text 5"/>
          <p:cNvSpPr/>
          <p:nvPr/>
        </p:nvSpPr>
        <p:spPr>
          <a:xfrm>
            <a:off x="749808" y="2276856"/>
            <a:ext cx="384048" cy="402336"/>
          </a:xfrm>
          <a:prstGeom prst="rect">
            <a:avLst/>
          </a:prstGeom>
          <a:noFill/>
          <a:ln/>
        </p:spPr>
        <p:txBody>
          <a:bodyPr wrap="square" lIns="0" tIns="0" rIns="0" bIns="0" rtlCol="0" anchor="ctr"/>
          <a:lstStyle/>
          <a:p>
            <a:pPr marL="0" indent="0">
              <a:buNone/>
            </a:pPr>
            <a:r>
              <a:rPr lang="en-US" sz="1500" b="1" dirty="0">
                <a:solidFill>
                  <a:srgbClr val="B93720"/>
                </a:solidFill>
                <a:latin typeface="Calibri" pitchFamily="34" charset="0"/>
                <a:ea typeface="Calibri" pitchFamily="34" charset="-122"/>
                <a:cs typeface="Calibri" pitchFamily="34" charset="-120"/>
              </a:rPr>
              <a:t>✗</a:t>
            </a:r>
            <a:endParaRPr lang="en-US" sz="1500" dirty="0"/>
          </a:p>
        </p:txBody>
      </p:sp>
      <p:sp>
        <p:nvSpPr>
          <p:cNvPr id="8" name="Text 6"/>
          <p:cNvSpPr/>
          <p:nvPr/>
        </p:nvSpPr>
        <p:spPr>
          <a:xfrm>
            <a:off x="1234440" y="2240280"/>
            <a:ext cx="7178040" cy="475488"/>
          </a:xfrm>
          <a:prstGeom prst="rect">
            <a:avLst/>
          </a:prstGeom>
          <a:noFill/>
          <a:ln/>
        </p:spPr>
        <p:txBody>
          <a:bodyPr wrap="square" lIns="0" tIns="0" rIns="0" bIns="0" rtlCol="0" anchor="ctr"/>
          <a:lstStyle/>
          <a:p>
            <a:pPr marL="0" indent="0">
              <a:lnSpc>
                <a:spcPct val="140000"/>
              </a:lnSpc>
              <a:buNone/>
            </a:pPr>
            <a:r>
              <a:rPr lang="en-US" sz="1250" dirty="0">
                <a:solidFill>
                  <a:schemeClr val="bg1"/>
                </a:solidFill>
                <a:latin typeface="Calibri" pitchFamily="34" charset="0"/>
                <a:ea typeface="Calibri" pitchFamily="34" charset="-122"/>
                <a:cs typeface="Calibri" pitchFamily="34" charset="-120"/>
              </a:rPr>
              <a:t>Non chiediamo di credere in nulla. Siamo non-dogmatici. Non affermiamo la verità assoluta di ciò che diciamo. Presentiamo solo fatti. Tu fai ciò che vuoi con essi. </a:t>
            </a:r>
            <a:endParaRPr lang="en-US" sz="1250" dirty="0">
              <a:solidFill>
                <a:schemeClr val="bg1"/>
              </a:solidFill>
            </a:endParaRPr>
          </a:p>
        </p:txBody>
      </p:sp>
      <p:sp>
        <p:nvSpPr>
          <p:cNvPr id="9" name="Shape 7"/>
          <p:cNvSpPr/>
          <p:nvPr/>
        </p:nvSpPr>
        <p:spPr>
          <a:xfrm>
            <a:off x="548640" y="3035808"/>
            <a:ext cx="8046720" cy="804672"/>
          </a:xfrm>
          <a:prstGeom prst="rect">
            <a:avLst/>
          </a:prstGeom>
          <a:solidFill>
            <a:srgbClr val="0A1A05"/>
          </a:solidFill>
          <a:ln w="6350">
            <a:solidFill>
              <a:srgbClr val="1A4A10"/>
            </a:solidFill>
            <a:prstDash val="solid"/>
          </a:ln>
        </p:spPr>
      </p:sp>
      <p:sp>
        <p:nvSpPr>
          <p:cNvPr id="10" name="Text 8"/>
          <p:cNvSpPr/>
          <p:nvPr/>
        </p:nvSpPr>
        <p:spPr>
          <a:xfrm>
            <a:off x="749808" y="3236976"/>
            <a:ext cx="384048" cy="402336"/>
          </a:xfrm>
          <a:prstGeom prst="rect">
            <a:avLst/>
          </a:prstGeom>
          <a:noFill/>
          <a:ln/>
        </p:spPr>
        <p:txBody>
          <a:bodyPr wrap="square" lIns="0" tIns="0" rIns="0" bIns="0" rtlCol="0" anchor="ctr"/>
          <a:lstStyle/>
          <a:p>
            <a:pPr marL="0" indent="0">
              <a:buNone/>
            </a:pPr>
            <a:r>
              <a:rPr lang="en-US" sz="1500" b="1" dirty="0">
                <a:solidFill>
                  <a:srgbClr val="5AAA30"/>
                </a:solidFill>
                <a:latin typeface="Calibri" pitchFamily="34" charset="0"/>
                <a:ea typeface="Calibri" pitchFamily="34" charset="-122"/>
                <a:cs typeface="Calibri" pitchFamily="34" charset="-120"/>
              </a:rPr>
              <a:t>✓</a:t>
            </a:r>
            <a:endParaRPr lang="en-US" sz="1500" dirty="0"/>
          </a:p>
        </p:txBody>
      </p:sp>
      <p:sp>
        <p:nvSpPr>
          <p:cNvPr id="11" name="Text 9"/>
          <p:cNvSpPr/>
          <p:nvPr/>
        </p:nvSpPr>
        <p:spPr>
          <a:xfrm>
            <a:off x="1234440" y="3200400"/>
            <a:ext cx="7178040" cy="475488"/>
          </a:xfrm>
          <a:prstGeom prst="rect">
            <a:avLst/>
          </a:prstGeom>
          <a:noFill/>
          <a:ln/>
        </p:spPr>
        <p:txBody>
          <a:bodyPr wrap="square" lIns="0" tIns="0" rIns="0" bIns="0" rtlCol="0" anchor="ctr"/>
          <a:lstStyle/>
          <a:p>
            <a:pPr marL="0" indent="0">
              <a:lnSpc>
                <a:spcPct val="140000"/>
              </a:lnSpc>
              <a:buNone/>
            </a:pPr>
            <a:r>
              <a:rPr lang="en-US" sz="1250" dirty="0">
                <a:solidFill>
                  <a:schemeClr val="bg1"/>
                </a:solidFill>
                <a:latin typeface="Calibri" pitchFamily="34" charset="0"/>
                <a:ea typeface="Calibri" pitchFamily="34" charset="-122"/>
                <a:cs typeface="Calibri" pitchFamily="34" charset="-120"/>
              </a:rPr>
              <a:t>Presentiamo testimonianza storica — nominata, localizzata, documentata — sotto un'amministrazione che non aveva alcun motivo di mitologizzare un mistico indiano.</a:t>
            </a:r>
            <a:endParaRPr lang="en-US" sz="1250" dirty="0">
              <a:solidFill>
                <a:schemeClr val="bg1"/>
              </a:solidFill>
            </a:endParaRPr>
          </a:p>
        </p:txBody>
      </p:sp>
      <p:sp>
        <p:nvSpPr>
          <p:cNvPr id="12" name="Shape 10"/>
          <p:cNvSpPr/>
          <p:nvPr/>
        </p:nvSpPr>
        <p:spPr>
          <a:xfrm>
            <a:off x="548640" y="3995928"/>
            <a:ext cx="8046720" cy="804672"/>
          </a:xfrm>
          <a:prstGeom prst="rect">
            <a:avLst/>
          </a:prstGeom>
          <a:solidFill>
            <a:srgbClr val="0A1A05"/>
          </a:solidFill>
          <a:ln w="6350">
            <a:solidFill>
              <a:srgbClr val="1A4A10"/>
            </a:solidFill>
            <a:prstDash val="solid"/>
          </a:ln>
        </p:spPr>
      </p:sp>
      <p:sp>
        <p:nvSpPr>
          <p:cNvPr id="13" name="Text 11"/>
          <p:cNvSpPr/>
          <p:nvPr/>
        </p:nvSpPr>
        <p:spPr>
          <a:xfrm>
            <a:off x="749808" y="4197096"/>
            <a:ext cx="384048" cy="402336"/>
          </a:xfrm>
          <a:prstGeom prst="rect">
            <a:avLst/>
          </a:prstGeom>
          <a:noFill/>
          <a:ln/>
        </p:spPr>
        <p:txBody>
          <a:bodyPr wrap="square" lIns="0" tIns="0" rIns="0" bIns="0" rtlCol="0" anchor="ctr"/>
          <a:lstStyle/>
          <a:p>
            <a:pPr marL="0" indent="0">
              <a:buNone/>
            </a:pPr>
            <a:r>
              <a:rPr lang="en-US" sz="1500" b="1" dirty="0">
                <a:solidFill>
                  <a:srgbClr val="5AAA30"/>
                </a:solidFill>
                <a:latin typeface="Calibri" pitchFamily="34" charset="0"/>
                <a:ea typeface="Calibri" pitchFamily="34" charset="-122"/>
                <a:cs typeface="Calibri" pitchFamily="34" charset="-120"/>
              </a:rPr>
              <a:t>✓</a:t>
            </a:r>
            <a:endParaRPr lang="en-US" sz="1500" dirty="0"/>
          </a:p>
        </p:txBody>
      </p:sp>
      <p:sp>
        <p:nvSpPr>
          <p:cNvPr id="14" name="Text 12"/>
          <p:cNvSpPr/>
          <p:nvPr/>
        </p:nvSpPr>
        <p:spPr>
          <a:xfrm>
            <a:off x="1234440" y="4160520"/>
            <a:ext cx="7178040" cy="475488"/>
          </a:xfrm>
          <a:prstGeom prst="rect">
            <a:avLst/>
          </a:prstGeom>
          <a:noFill/>
          <a:ln/>
        </p:spPr>
        <p:txBody>
          <a:bodyPr wrap="square" lIns="0" tIns="0" rIns="0" bIns="0" rtlCol="0" anchor="ctr"/>
          <a:lstStyle/>
          <a:p>
            <a:pPr marL="0" indent="0">
              <a:lnSpc>
                <a:spcPct val="140000"/>
              </a:lnSpc>
              <a:buNone/>
            </a:pPr>
            <a:r>
              <a:rPr lang="en-US" sz="1250" dirty="0">
                <a:solidFill>
                  <a:schemeClr val="bg1"/>
                </a:solidFill>
                <a:latin typeface="Calibri" pitchFamily="34" charset="0"/>
                <a:ea typeface="Calibri" pitchFamily="34" charset="-122"/>
                <a:cs typeface="Calibri" pitchFamily="34" charset="-120"/>
              </a:rPr>
              <a:t>Ti invitiamo a testare la compassione e gli insegnamenti di Vallalar nella tua vita — e vedere cosa cambia.</a:t>
            </a:r>
            <a:endParaRPr lang="en-US" sz="1250" dirty="0">
              <a:solidFill>
                <a:schemeClr val="bg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D0D0D"/>
        </a:solidFill>
        <a:effectLst/>
      </p:bgPr>
    </p:bg>
    <p:spTree>
      <p:nvGrpSpPr>
        <p:cNvPr id="1" name=""/>
        <p:cNvGrpSpPr/>
        <p:nvPr/>
      </p:nvGrpSpPr>
      <p:grpSpPr>
        <a:xfrm>
          <a:off x="0" y="0"/>
          <a:ext cx="0" cy="0"/>
          <a:chOff x="0" y="0"/>
          <a:chExt cx="0" cy="0"/>
        </a:xfrm>
      </p:grpSpPr>
      <p:sp>
        <p:nvSpPr>
          <p:cNvPr id="2" name="Stripe"/>
          <p:cNvSpPr/>
          <p:nvPr/>
        </p:nvSpPr>
        <p:spPr>
          <a:xfrm>
            <a:off x="0" y="0"/>
            <a:ext cx="9144000" cy="54864"/>
          </a:xfrm>
          <a:prstGeom prst="rect">
            <a:avLst/>
          </a:prstGeom>
          <a:solidFill>
            <a:srgbClr val="B93720"/>
          </a:solidFill>
          <a:ln>
            <a:noFill/>
          </a:ln>
        </p:spPr>
      </p:sp>
      <p:sp>
        <p:nvSpPr>
          <p:cNvPr id="3" name="Label"/>
          <p:cNvSpPr/>
          <p:nvPr/>
        </p:nvSpPr>
        <p:spPr>
          <a:xfrm>
            <a:off x="480000" y="90000"/>
            <a:ext cx="8184000" cy="200000"/>
          </a:xfrm>
          <a:prstGeom prst="rect">
            <a:avLst/>
          </a:prstGeom>
          <a:noFill/>
          <a:ln>
            <a:noFill/>
          </a:ln>
        </p:spPr>
        <p:txBody>
          <a:bodyPr wrap="square" lIns="0" tIns="0" rIns="0" bIns="0" rtlCol="0" anchor="t"/>
          <a:lstStyle/>
          <a:p>
            <a:pPr marL="0" indent="0" algn="l">
              <a:buNone/>
            </a:pPr>
            <a:r>
              <a:rPr lang="en-US" sz="850" b="1" i="0" kern="0" spc="500" dirty="0">
                <a:solidFill>
                  <a:srgbClr val="B93720"/>
                </a:solidFill>
                <a:latin typeface="Calibri"/>
              </a:rPr>
              <a:t>LA NOSTRA MISSIONE  ·  SANMARKKAM LIFE</a:t>
            </a:r>
          </a:p>
        </p:txBody>
      </p:sp>
      <p:sp>
        <p:nvSpPr>
          <p:cNvPr id="4" name="Heading"/>
          <p:cNvSpPr/>
          <p:nvPr/>
        </p:nvSpPr>
        <p:spPr>
          <a:xfrm>
            <a:off x="480000" y="519112"/>
            <a:ext cx="8184000" cy="820000"/>
          </a:xfrm>
          <a:prstGeom prst="rect">
            <a:avLst/>
          </a:prstGeom>
          <a:noFill/>
          <a:ln>
            <a:noFill/>
          </a:ln>
        </p:spPr>
        <p:txBody>
          <a:bodyPr wrap="square" lIns="0" tIns="0" rIns="0" bIns="0" rtlCol="0" anchor="t"/>
          <a:lstStyle/>
          <a:p>
            <a:pPr marL="0" indent="0" algn="l">
              <a:lnSpc>
                <a:spcPct val="125000"/>
              </a:lnSpc>
              <a:buNone/>
            </a:pPr>
            <a:r>
              <a:rPr lang="en-US" sz="2400" b="1" i="0" kern="0" dirty="0">
                <a:solidFill>
                  <a:srgbClr val="F5C125"/>
                </a:solidFill>
                <a:latin typeface="Georgia"/>
              </a:rPr>
              <a:t>Il percorso di Vallalar. Ogni persona. Ogni lingua.</a:t>
            </a:r>
          </a:p>
        </p:txBody>
      </p:sp>
      <p:sp>
        <p:nvSpPr>
          <p:cNvPr id="5" name="MissionBody"/>
          <p:cNvSpPr/>
          <p:nvPr/>
        </p:nvSpPr>
        <p:spPr>
          <a:xfrm>
            <a:off x="480000" y="1175000"/>
            <a:ext cx="4700000" cy="3870000"/>
          </a:xfrm>
          <a:prstGeom prst="rect">
            <a:avLst/>
          </a:prstGeom>
          <a:noFill/>
          <a:ln>
            <a:noFill/>
          </a:ln>
        </p:spPr>
        <p:txBody>
          <a:bodyPr wrap="square" lIns="0" tIns="0" rIns="0" bIns="0" rtlCol="0" anchor="t"/>
          <a:lstStyle/>
          <a:p>
            <a:pPr marL="0" indent="0" algn="l">
              <a:lnSpc>
                <a:spcPct val="140000"/>
              </a:lnSpc>
              <a:buNone/>
            </a:pPr>
            <a:r>
              <a:rPr lang="en-US" sz="1200" b="0" i="0" kern="0" dirty="0">
                <a:solidFill>
                  <a:schemeClr val="bg1"/>
                </a:solidFill>
                <a:latin typeface="Calibri"/>
              </a:rPr>
              <a:t>Diffondiamo gli insegnamenti e la saggezza del Samarasa Suddha Sanmarkkam Satya Sangam — fondato da Ramalinga Swamigal (Vallalar) — affinché ogni persona, in ogni lingua, possa vivere ciò che ha insegnato.</a:t>
            </a:r>
          </a:p>
          <a:p>
            <a:pPr marL="0" indent="0" algn="l">
              <a:buNone/>
            </a:pPr>
            <a:endParaRPr lang="en-US" sz="1200" b="0" i="0" kern="0" dirty="0">
              <a:solidFill>
                <a:schemeClr val="bg1"/>
              </a:solidFill>
              <a:latin typeface="Calibri"/>
            </a:endParaRPr>
          </a:p>
          <a:p>
            <a:pPr marL="0" indent="0" algn="l">
              <a:lnSpc>
                <a:spcPct val="140000"/>
              </a:lnSpc>
              <a:buNone/>
            </a:pPr>
            <a:r>
              <a:rPr lang="en-US" sz="1200" b="0" i="0" kern="0" dirty="0">
                <a:solidFill>
                  <a:schemeClr val="bg1"/>
                </a:solidFill>
                <a:latin typeface="Calibri"/>
              </a:rPr>
              <a:t>Siamo un facilitatore globale per il Suddha Sanmarkkam: libri tradotti e commentari, alimenti ed erbe raccomandate, satsang, strumenti digitali, centri locali e molto altro.</a:t>
            </a:r>
          </a:p>
          <a:p>
            <a:pPr marL="0" indent="0" algn="l">
              <a:buNone/>
            </a:pPr>
            <a:endParaRPr lang="en-US" sz="1200" b="0" i="0" kern="0" dirty="0">
              <a:solidFill>
                <a:schemeClr val="bg1"/>
              </a:solidFill>
              <a:latin typeface="Calibri"/>
            </a:endParaRPr>
          </a:p>
          <a:p>
            <a:pPr marL="0" indent="0" algn="l">
              <a:lnSpc>
                <a:spcPct val="140000"/>
              </a:lnSpc>
              <a:buNone/>
            </a:pPr>
            <a:r>
              <a:rPr lang="en-US" sz="1200" b="0" i="0" kern="0" dirty="0">
                <a:solidFill>
                  <a:schemeClr val="bg1"/>
                </a:solidFill>
                <a:latin typeface="Calibri"/>
              </a:rPr>
              <a:t>Diffondiamo la compassione universale verso tutta la vita e l’unità dell’anima — i due principi che Vallalar identificò come il fondamento di un mondo libero dalla sofferenza.</a:t>
            </a:r>
          </a:p>
          <a:p>
            <a:pPr marL="0" indent="0" algn="l">
              <a:buNone/>
            </a:pPr>
            <a:endParaRPr lang="en-US" sz="1200" b="0" i="0" kern="0" dirty="0">
              <a:solidFill>
                <a:schemeClr val="bg1"/>
              </a:solidFill>
              <a:latin typeface="Calibri"/>
            </a:endParaRPr>
          </a:p>
          <a:p>
            <a:pPr marL="0" indent="0" algn="l">
              <a:lnSpc>
                <a:spcPct val="130000"/>
              </a:lnSpc>
              <a:buNone/>
            </a:pPr>
            <a:r>
              <a:rPr lang="en-US" sz="1200" b="1" i="1" kern="0" dirty="0">
                <a:solidFill>
                  <a:schemeClr val="bg1"/>
                </a:solidFill>
                <a:latin typeface="Georgia"/>
              </a:rPr>
              <a:t>“Fino a quando tutti gli esseri viventi possono vivere felicemente qui sulla Terra — e non in un ipotetico paradiso.”</a:t>
            </a:r>
          </a:p>
        </p:txBody>
      </p:sp>
      <p:sp>
        <p:nvSpPr>
          <p:cNvPr id="6" name="SufHeader"/>
          <p:cNvSpPr/>
          <p:nvPr/>
        </p:nvSpPr>
        <p:spPr>
          <a:xfrm>
            <a:off x="5376545" y="1140444"/>
            <a:ext cx="3284000" cy="230000"/>
          </a:xfrm>
          <a:prstGeom prst="rect">
            <a:avLst/>
          </a:prstGeom>
          <a:noFill/>
          <a:ln>
            <a:noFill/>
          </a:ln>
        </p:spPr>
        <p:txBody>
          <a:bodyPr wrap="square" lIns="0" tIns="0" rIns="0" bIns="0" rtlCol="0" anchor="t"/>
          <a:lstStyle/>
          <a:p>
            <a:pPr marL="0" indent="0" algn="l">
              <a:buNone/>
            </a:pPr>
            <a:r>
              <a:rPr lang="en-US" sz="1200" b="1" i="0" kern="0" dirty="0">
                <a:solidFill>
                  <a:schemeClr val="bg1"/>
                </a:solidFill>
                <a:latin typeface="Calibri"/>
              </a:rPr>
              <a:t>Eradicare tutti i tipi di sofferenza:</a:t>
            </a:r>
          </a:p>
        </p:txBody>
      </p:sp>
      <p:sp>
        <p:nvSpPr>
          <p:cNvPr id="7" name="S0Dot"/>
          <p:cNvSpPr/>
          <p:nvPr/>
        </p:nvSpPr>
        <p:spPr>
          <a:xfrm>
            <a:off x="5380000" y="1500000"/>
            <a:ext cx="200000" cy="200000"/>
          </a:xfrm>
          <a:prstGeom prst="rect">
            <a:avLst/>
          </a:prstGeom>
          <a:solidFill>
            <a:srgbClr val="B93720"/>
          </a:solidFill>
          <a:ln>
            <a:noFill/>
          </a:ln>
        </p:spPr>
        <p:txBody>
          <a:bodyPr wrap="square" lIns="91440" tIns="60960" rIns="91440" bIns="60960" rtlCol="0" anchor="ctr"/>
          <a:lstStyle/>
          <a:p>
            <a:pPr marL="0" indent="0" algn="ctr">
              <a:buNone/>
            </a:pPr>
            <a:r>
              <a:rPr lang="en-US" sz="900" b="1" i="0" kern="0" dirty="0">
                <a:solidFill>
                  <a:srgbClr val="FFFFFF"/>
                </a:solidFill>
                <a:latin typeface="Calibri"/>
              </a:rPr>
              <a:t>1</a:t>
            </a:r>
          </a:p>
        </p:txBody>
      </p:sp>
      <p:sp>
        <p:nvSpPr>
          <p:cNvPr id="8" name="S0Text"/>
          <p:cNvSpPr/>
          <p:nvPr/>
        </p:nvSpPr>
        <p:spPr>
          <a:xfrm>
            <a:off x="5650000" y="1470000"/>
            <a:ext cx="3014000" cy="270000"/>
          </a:xfrm>
          <a:prstGeom prst="rect">
            <a:avLst/>
          </a:prstGeom>
          <a:noFill/>
          <a:ln>
            <a:noFill/>
          </a:ln>
        </p:spPr>
        <p:txBody>
          <a:bodyPr wrap="square" lIns="0" tIns="0" rIns="0" bIns="0" rtlCol="0" anchor="t"/>
          <a:lstStyle/>
          <a:p>
            <a:pPr marL="0" indent="0" algn="l">
              <a:buNone/>
            </a:pPr>
            <a:r>
              <a:rPr lang="en-US" sz="1400" b="1" i="0" kern="0" dirty="0">
                <a:solidFill>
                  <a:srgbClr val="FFFFFF"/>
                </a:solidFill>
                <a:latin typeface="Calibri"/>
              </a:rPr>
              <a:t>Fame</a:t>
            </a:r>
          </a:p>
        </p:txBody>
      </p:sp>
      <p:sp>
        <p:nvSpPr>
          <p:cNvPr id="9" name="S1Dot"/>
          <p:cNvSpPr/>
          <p:nvPr/>
        </p:nvSpPr>
        <p:spPr>
          <a:xfrm>
            <a:off x="5380000" y="1860000"/>
            <a:ext cx="200000" cy="200000"/>
          </a:xfrm>
          <a:prstGeom prst="rect">
            <a:avLst/>
          </a:prstGeom>
          <a:solidFill>
            <a:srgbClr val="F5C125"/>
          </a:solidFill>
          <a:ln>
            <a:noFill/>
          </a:ln>
        </p:spPr>
        <p:txBody>
          <a:bodyPr wrap="square" lIns="91440" tIns="60960" rIns="91440" bIns="60960" rtlCol="0" anchor="ctr"/>
          <a:lstStyle/>
          <a:p>
            <a:pPr marL="0" indent="0" algn="ctr">
              <a:buNone/>
            </a:pPr>
            <a:r>
              <a:rPr lang="en-US" sz="900" b="1" i="0" kern="0" dirty="0">
                <a:solidFill>
                  <a:srgbClr val="FFFFFF"/>
                </a:solidFill>
                <a:latin typeface="Calibri"/>
              </a:rPr>
              <a:t>2</a:t>
            </a:r>
          </a:p>
        </p:txBody>
      </p:sp>
      <p:sp>
        <p:nvSpPr>
          <p:cNvPr id="10" name="S1Text"/>
          <p:cNvSpPr/>
          <p:nvPr/>
        </p:nvSpPr>
        <p:spPr>
          <a:xfrm>
            <a:off x="5650000" y="1830000"/>
            <a:ext cx="3014000" cy="270000"/>
          </a:xfrm>
          <a:prstGeom prst="rect">
            <a:avLst/>
          </a:prstGeom>
          <a:noFill/>
          <a:ln>
            <a:noFill/>
          </a:ln>
        </p:spPr>
        <p:txBody>
          <a:bodyPr wrap="square" lIns="0" tIns="0" rIns="0" bIns="0" rtlCol="0" anchor="t"/>
          <a:lstStyle/>
          <a:p>
            <a:pPr marL="0" indent="0" algn="l">
              <a:buNone/>
            </a:pPr>
            <a:r>
              <a:rPr lang="en-US" sz="1400" b="1" i="0" kern="0" dirty="0">
                <a:solidFill>
                  <a:srgbClr val="FFFFFF"/>
                </a:solidFill>
                <a:latin typeface="Calibri"/>
              </a:rPr>
              <a:t>Sete</a:t>
            </a:r>
          </a:p>
        </p:txBody>
      </p:sp>
      <p:sp>
        <p:nvSpPr>
          <p:cNvPr id="11" name="S2Dot"/>
          <p:cNvSpPr/>
          <p:nvPr/>
        </p:nvSpPr>
        <p:spPr>
          <a:xfrm>
            <a:off x="5380000" y="2220000"/>
            <a:ext cx="200000" cy="200000"/>
          </a:xfrm>
          <a:prstGeom prst="rect">
            <a:avLst/>
          </a:prstGeom>
          <a:solidFill>
            <a:srgbClr val="B93720"/>
          </a:solidFill>
          <a:ln>
            <a:noFill/>
          </a:ln>
        </p:spPr>
        <p:txBody>
          <a:bodyPr wrap="square" lIns="91440" tIns="60960" rIns="91440" bIns="60960" rtlCol="0" anchor="ctr"/>
          <a:lstStyle/>
          <a:p>
            <a:pPr marL="0" indent="0" algn="ctr">
              <a:buNone/>
            </a:pPr>
            <a:r>
              <a:rPr lang="en-US" sz="900" b="1" i="0" kern="0" dirty="0">
                <a:solidFill>
                  <a:srgbClr val="FFFFFF"/>
                </a:solidFill>
                <a:latin typeface="Calibri"/>
              </a:rPr>
              <a:t>3</a:t>
            </a:r>
          </a:p>
        </p:txBody>
      </p:sp>
      <p:sp>
        <p:nvSpPr>
          <p:cNvPr id="12" name="S2Text"/>
          <p:cNvSpPr/>
          <p:nvPr/>
        </p:nvSpPr>
        <p:spPr>
          <a:xfrm>
            <a:off x="5650000" y="2190000"/>
            <a:ext cx="3014000" cy="270000"/>
          </a:xfrm>
          <a:prstGeom prst="rect">
            <a:avLst/>
          </a:prstGeom>
          <a:noFill/>
          <a:ln>
            <a:noFill/>
          </a:ln>
        </p:spPr>
        <p:txBody>
          <a:bodyPr wrap="square" lIns="0" tIns="0" rIns="0" bIns="0" rtlCol="0" anchor="t"/>
          <a:lstStyle/>
          <a:p>
            <a:pPr marL="0" indent="0" algn="l">
              <a:buNone/>
            </a:pPr>
            <a:r>
              <a:rPr lang="en-US" sz="1400" b="1" i="0" kern="0" dirty="0">
                <a:solidFill>
                  <a:srgbClr val="FFFFFF"/>
                </a:solidFill>
                <a:latin typeface="Calibri"/>
              </a:rPr>
              <a:t>Ignoranza</a:t>
            </a:r>
          </a:p>
        </p:txBody>
      </p:sp>
      <p:sp>
        <p:nvSpPr>
          <p:cNvPr id="13" name="S3Dot"/>
          <p:cNvSpPr/>
          <p:nvPr/>
        </p:nvSpPr>
        <p:spPr>
          <a:xfrm>
            <a:off x="5380000" y="2580000"/>
            <a:ext cx="200000" cy="200000"/>
          </a:xfrm>
          <a:prstGeom prst="rect">
            <a:avLst/>
          </a:prstGeom>
          <a:solidFill>
            <a:srgbClr val="F5C125"/>
          </a:solidFill>
          <a:ln>
            <a:noFill/>
          </a:ln>
        </p:spPr>
        <p:txBody>
          <a:bodyPr wrap="square" lIns="91440" tIns="60960" rIns="91440" bIns="60960" rtlCol="0" anchor="ctr"/>
          <a:lstStyle/>
          <a:p>
            <a:pPr marL="0" indent="0" algn="ctr">
              <a:buNone/>
            </a:pPr>
            <a:r>
              <a:rPr lang="en-US" sz="900" b="1" i="0" kern="0" dirty="0">
                <a:solidFill>
                  <a:srgbClr val="FFFFFF"/>
                </a:solidFill>
                <a:latin typeface="Calibri"/>
              </a:rPr>
              <a:t>4</a:t>
            </a:r>
          </a:p>
        </p:txBody>
      </p:sp>
      <p:sp>
        <p:nvSpPr>
          <p:cNvPr id="14" name="S3Text"/>
          <p:cNvSpPr/>
          <p:nvPr/>
        </p:nvSpPr>
        <p:spPr>
          <a:xfrm>
            <a:off x="5650000" y="2550000"/>
            <a:ext cx="3014000" cy="270000"/>
          </a:xfrm>
          <a:prstGeom prst="rect">
            <a:avLst/>
          </a:prstGeom>
          <a:noFill/>
          <a:ln>
            <a:noFill/>
          </a:ln>
        </p:spPr>
        <p:txBody>
          <a:bodyPr wrap="square" lIns="0" tIns="0" rIns="0" bIns="0" rtlCol="0" anchor="t"/>
          <a:lstStyle/>
          <a:p>
            <a:pPr marL="0" indent="0" algn="l">
              <a:buNone/>
            </a:pPr>
            <a:r>
              <a:rPr lang="en-US" sz="1400" b="1" i="0" kern="0" dirty="0">
                <a:solidFill>
                  <a:srgbClr val="FFFFFF"/>
                </a:solidFill>
                <a:latin typeface="Calibri"/>
              </a:rPr>
              <a:t>Desiderio</a:t>
            </a:r>
          </a:p>
        </p:txBody>
      </p:sp>
      <p:sp>
        <p:nvSpPr>
          <p:cNvPr id="15" name="S4Dot"/>
          <p:cNvSpPr/>
          <p:nvPr/>
        </p:nvSpPr>
        <p:spPr>
          <a:xfrm>
            <a:off x="5380000" y="2940000"/>
            <a:ext cx="200000" cy="200000"/>
          </a:xfrm>
          <a:prstGeom prst="rect">
            <a:avLst/>
          </a:prstGeom>
          <a:solidFill>
            <a:srgbClr val="B93720"/>
          </a:solidFill>
          <a:ln>
            <a:noFill/>
          </a:ln>
        </p:spPr>
        <p:txBody>
          <a:bodyPr wrap="square" lIns="91440" tIns="60960" rIns="91440" bIns="60960" rtlCol="0" anchor="ctr"/>
          <a:lstStyle/>
          <a:p>
            <a:pPr marL="0" indent="0" algn="ctr">
              <a:buNone/>
            </a:pPr>
            <a:r>
              <a:rPr lang="en-US" sz="900" b="1" i="0" kern="0" dirty="0">
                <a:solidFill>
                  <a:srgbClr val="FFFFFF"/>
                </a:solidFill>
                <a:latin typeface="Calibri"/>
              </a:rPr>
              <a:t>5</a:t>
            </a:r>
          </a:p>
        </p:txBody>
      </p:sp>
      <p:sp>
        <p:nvSpPr>
          <p:cNvPr id="16" name="S4Text"/>
          <p:cNvSpPr/>
          <p:nvPr/>
        </p:nvSpPr>
        <p:spPr>
          <a:xfrm>
            <a:off x="5650000" y="2910000"/>
            <a:ext cx="3014000" cy="270000"/>
          </a:xfrm>
          <a:prstGeom prst="rect">
            <a:avLst/>
          </a:prstGeom>
          <a:noFill/>
          <a:ln>
            <a:noFill/>
          </a:ln>
        </p:spPr>
        <p:txBody>
          <a:bodyPr wrap="square" lIns="0" tIns="0" rIns="0" bIns="0" rtlCol="0" anchor="t"/>
          <a:lstStyle/>
          <a:p>
            <a:pPr marL="0" indent="0" algn="l">
              <a:buNone/>
            </a:pPr>
            <a:r>
              <a:rPr lang="en-US" sz="1400" b="1" i="0" kern="0" dirty="0">
                <a:solidFill>
                  <a:srgbClr val="FFFFFF"/>
                </a:solidFill>
                <a:latin typeface="Calibri"/>
              </a:rPr>
              <a:t>Paura</a:t>
            </a:r>
          </a:p>
        </p:txBody>
      </p:sp>
      <p:sp>
        <p:nvSpPr>
          <p:cNvPr id="17" name="S5Dot"/>
          <p:cNvSpPr/>
          <p:nvPr/>
        </p:nvSpPr>
        <p:spPr>
          <a:xfrm>
            <a:off x="5380000" y="3300000"/>
            <a:ext cx="200000" cy="200000"/>
          </a:xfrm>
          <a:prstGeom prst="rect">
            <a:avLst/>
          </a:prstGeom>
          <a:solidFill>
            <a:srgbClr val="F5C125"/>
          </a:solidFill>
          <a:ln>
            <a:noFill/>
          </a:ln>
        </p:spPr>
        <p:txBody>
          <a:bodyPr wrap="square" lIns="91440" tIns="60960" rIns="91440" bIns="60960" rtlCol="0" anchor="ctr"/>
          <a:lstStyle/>
          <a:p>
            <a:pPr marL="0" indent="0" algn="ctr">
              <a:buNone/>
            </a:pPr>
            <a:r>
              <a:rPr lang="en-US" sz="900" b="1" i="0" kern="0" dirty="0">
                <a:solidFill>
                  <a:srgbClr val="FFFFFF"/>
                </a:solidFill>
                <a:latin typeface="Calibri"/>
              </a:rPr>
              <a:t>6</a:t>
            </a:r>
          </a:p>
        </p:txBody>
      </p:sp>
      <p:sp>
        <p:nvSpPr>
          <p:cNvPr id="18" name="S5Text"/>
          <p:cNvSpPr/>
          <p:nvPr/>
        </p:nvSpPr>
        <p:spPr>
          <a:xfrm>
            <a:off x="5650000" y="3270000"/>
            <a:ext cx="3014000" cy="270000"/>
          </a:xfrm>
          <a:prstGeom prst="rect">
            <a:avLst/>
          </a:prstGeom>
          <a:noFill/>
          <a:ln>
            <a:noFill/>
          </a:ln>
        </p:spPr>
        <p:txBody>
          <a:bodyPr wrap="square" lIns="0" tIns="0" rIns="0" bIns="0" rtlCol="0" anchor="t"/>
          <a:lstStyle/>
          <a:p>
            <a:pPr marL="0" indent="0" algn="l">
              <a:buNone/>
            </a:pPr>
            <a:r>
              <a:rPr lang="en-US" sz="1400" b="1" i="0" kern="0" dirty="0">
                <a:solidFill>
                  <a:srgbClr val="FFFFFF"/>
                </a:solidFill>
                <a:latin typeface="Calibri"/>
              </a:rPr>
              <a:t>Invecchiamento</a:t>
            </a:r>
          </a:p>
        </p:txBody>
      </p:sp>
      <p:sp>
        <p:nvSpPr>
          <p:cNvPr id="19" name="S6Dot"/>
          <p:cNvSpPr/>
          <p:nvPr/>
        </p:nvSpPr>
        <p:spPr>
          <a:xfrm>
            <a:off x="5380000" y="3660000"/>
            <a:ext cx="200000" cy="200000"/>
          </a:xfrm>
          <a:prstGeom prst="rect">
            <a:avLst/>
          </a:prstGeom>
          <a:solidFill>
            <a:srgbClr val="B93720"/>
          </a:solidFill>
          <a:ln>
            <a:noFill/>
          </a:ln>
        </p:spPr>
        <p:txBody>
          <a:bodyPr wrap="square" lIns="91440" tIns="60960" rIns="91440" bIns="60960" rtlCol="0" anchor="ctr"/>
          <a:lstStyle/>
          <a:p>
            <a:pPr marL="0" indent="0" algn="ctr">
              <a:buNone/>
            </a:pPr>
            <a:r>
              <a:rPr lang="en-US" sz="900" b="1" i="0" kern="0" dirty="0">
                <a:solidFill>
                  <a:srgbClr val="FFFFFF"/>
                </a:solidFill>
                <a:latin typeface="Calibri"/>
              </a:rPr>
              <a:t>7</a:t>
            </a:r>
          </a:p>
        </p:txBody>
      </p:sp>
      <p:sp>
        <p:nvSpPr>
          <p:cNvPr id="20" name="S6Text"/>
          <p:cNvSpPr/>
          <p:nvPr/>
        </p:nvSpPr>
        <p:spPr>
          <a:xfrm>
            <a:off x="5650000" y="3630000"/>
            <a:ext cx="3014000" cy="270000"/>
          </a:xfrm>
          <a:prstGeom prst="rect">
            <a:avLst/>
          </a:prstGeom>
          <a:noFill/>
          <a:ln>
            <a:noFill/>
          </a:ln>
        </p:spPr>
        <p:txBody>
          <a:bodyPr wrap="square" lIns="0" tIns="0" rIns="0" bIns="0" rtlCol="0" anchor="t"/>
          <a:lstStyle/>
          <a:p>
            <a:pPr marL="0" indent="0" algn="l">
              <a:buNone/>
            </a:pPr>
            <a:r>
              <a:rPr lang="en-US" sz="1400" b="1" i="0" kern="0" dirty="0">
                <a:solidFill>
                  <a:srgbClr val="FFFFFF"/>
                </a:solidFill>
                <a:latin typeface="Calibri"/>
              </a:rPr>
              <a:t>Malattia</a:t>
            </a:r>
          </a:p>
        </p:txBody>
      </p:sp>
      <p:sp>
        <p:nvSpPr>
          <p:cNvPr id="21" name="S7Dot"/>
          <p:cNvSpPr/>
          <p:nvPr/>
        </p:nvSpPr>
        <p:spPr>
          <a:xfrm>
            <a:off x="5380000" y="4020000"/>
            <a:ext cx="200000" cy="200000"/>
          </a:xfrm>
          <a:prstGeom prst="rect">
            <a:avLst/>
          </a:prstGeom>
          <a:solidFill>
            <a:srgbClr val="F5C125"/>
          </a:solidFill>
          <a:ln>
            <a:noFill/>
          </a:ln>
        </p:spPr>
        <p:txBody>
          <a:bodyPr wrap="square" lIns="91440" tIns="60960" rIns="91440" bIns="60960" rtlCol="0" anchor="ctr"/>
          <a:lstStyle/>
          <a:p>
            <a:pPr marL="0" indent="0" algn="ctr">
              <a:buNone/>
            </a:pPr>
            <a:r>
              <a:rPr lang="en-US" sz="900" b="1" i="0" kern="0" dirty="0">
                <a:solidFill>
                  <a:srgbClr val="FFFFFF"/>
                </a:solidFill>
                <a:latin typeface="Calibri"/>
              </a:rPr>
              <a:t>8</a:t>
            </a:r>
          </a:p>
        </p:txBody>
      </p:sp>
      <p:sp>
        <p:nvSpPr>
          <p:cNvPr id="22" name="S7Text"/>
          <p:cNvSpPr/>
          <p:nvPr/>
        </p:nvSpPr>
        <p:spPr>
          <a:xfrm>
            <a:off x="5650000" y="3990000"/>
            <a:ext cx="3014000" cy="270000"/>
          </a:xfrm>
          <a:prstGeom prst="rect">
            <a:avLst/>
          </a:prstGeom>
          <a:noFill/>
          <a:ln>
            <a:noFill/>
          </a:ln>
        </p:spPr>
        <p:txBody>
          <a:bodyPr wrap="square" lIns="0" tIns="0" rIns="0" bIns="0" rtlCol="0" anchor="t"/>
          <a:lstStyle/>
          <a:p>
            <a:pPr marL="0" indent="0" algn="l">
              <a:buNone/>
            </a:pPr>
            <a:r>
              <a:rPr lang="en-US" sz="1400" b="1" i="0" kern="0" dirty="0">
                <a:solidFill>
                  <a:srgbClr val="FFFFFF"/>
                </a:solidFill>
                <a:latin typeface="Calibri"/>
              </a:rPr>
              <a:t>Morte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D0D0D"/>
        </a:solidFill>
        <a:effectLst/>
      </p:bgPr>
    </p:bg>
    <p:spTree>
      <p:nvGrpSpPr>
        <p:cNvPr id="1" name=""/>
        <p:cNvGrpSpPr/>
        <p:nvPr/>
      </p:nvGrpSpPr>
      <p:grpSpPr>
        <a:xfrm>
          <a:off x="0" y="0"/>
          <a:ext cx="0" cy="0"/>
          <a:chOff x="0" y="0"/>
          <a:chExt cx="0" cy="0"/>
        </a:xfrm>
      </p:grpSpPr>
      <p:sp>
        <p:nvSpPr>
          <p:cNvPr id="2" name="Stripe"/>
          <p:cNvSpPr/>
          <p:nvPr/>
        </p:nvSpPr>
        <p:spPr>
          <a:xfrm>
            <a:off x="0" y="0"/>
            <a:ext cx="9144000" cy="54864"/>
          </a:xfrm>
          <a:prstGeom prst="rect">
            <a:avLst/>
          </a:prstGeom>
          <a:solidFill>
            <a:srgbClr val="B93720"/>
          </a:solidFill>
          <a:ln>
            <a:noFill/>
          </a:ln>
        </p:spPr>
      </p:sp>
      <p:sp>
        <p:nvSpPr>
          <p:cNvPr id="3" name="Label"/>
          <p:cNvSpPr/>
          <p:nvPr/>
        </p:nvSpPr>
        <p:spPr>
          <a:xfrm>
            <a:off x="480000" y="90000"/>
            <a:ext cx="8184000" cy="200000"/>
          </a:xfrm>
          <a:prstGeom prst="rect">
            <a:avLst/>
          </a:prstGeom>
          <a:noFill/>
          <a:ln>
            <a:noFill/>
          </a:ln>
        </p:spPr>
        <p:txBody>
          <a:bodyPr wrap="square" lIns="0" tIns="0" rIns="0" bIns="0" rtlCol="0" anchor="t"/>
          <a:lstStyle/>
          <a:p>
            <a:pPr marL="0" indent="0" algn="l">
              <a:buNone/>
            </a:pPr>
            <a:r>
              <a:rPr lang="en-US" sz="850" b="1" i="0" kern="0" spc="500" dirty="0">
                <a:solidFill>
                  <a:srgbClr val="B93720"/>
                </a:solidFill>
                <a:latin typeface="Calibri"/>
              </a:rPr>
              <a:t>I NOSTRI VALORI  ·  SANMARKKAM LIFE</a:t>
            </a:r>
          </a:p>
        </p:txBody>
      </p:sp>
      <p:sp>
        <p:nvSpPr>
          <p:cNvPr id="4" name="Heading"/>
          <p:cNvSpPr/>
          <p:nvPr/>
        </p:nvSpPr>
        <p:spPr>
          <a:xfrm>
            <a:off x="480000" y="295000"/>
            <a:ext cx="8184000" cy="440000"/>
          </a:xfrm>
          <a:prstGeom prst="rect">
            <a:avLst/>
          </a:prstGeom>
          <a:noFill/>
          <a:ln>
            <a:noFill/>
          </a:ln>
        </p:spPr>
        <p:txBody>
          <a:bodyPr wrap="square" lIns="0" tIns="0" rIns="0" bIns="0" rtlCol="0" anchor="t"/>
          <a:lstStyle/>
          <a:p>
            <a:pPr marL="0" indent="0" algn="l">
              <a:buNone/>
            </a:pPr>
            <a:r>
              <a:rPr lang="en-US" sz="3200" b="1" i="0" kern="0" dirty="0">
                <a:solidFill>
                  <a:srgbClr val="F5C125"/>
                </a:solidFill>
                <a:latin typeface="Georgia"/>
              </a:rPr>
              <a:t>Due principi. Un percorso.</a:t>
            </a:r>
          </a:p>
        </p:txBody>
      </p:sp>
      <p:sp>
        <p:nvSpPr>
          <p:cNvPr id="5" name="V0Bg"/>
          <p:cNvSpPr/>
          <p:nvPr/>
        </p:nvSpPr>
        <p:spPr>
          <a:xfrm>
            <a:off x="4664000" y="870000"/>
            <a:ext cx="4040000" cy="3900000"/>
          </a:xfrm>
          <a:prstGeom prst="rect">
            <a:avLst/>
          </a:prstGeom>
          <a:solidFill>
            <a:srgbClr val="160000"/>
          </a:solidFill>
          <a:ln w="9525">
            <a:solidFill>
              <a:srgbClr val="F5C125"/>
            </a:solidFill>
            <a:prstDash val="solid"/>
          </a:ln>
          <a:effectLst>
            <a:outerShdw blurRad="101600" dist="25400" dir="8100000" algn="bl" rotWithShape="0">
              <a:srgbClr val="000000">
                <a:alpha val="12000"/>
              </a:srgbClr>
            </a:outerShdw>
          </a:effectLst>
        </p:spPr>
      </p:sp>
      <p:sp>
        <p:nvSpPr>
          <p:cNvPr id="6" name="V0Strip"/>
          <p:cNvSpPr/>
          <p:nvPr/>
        </p:nvSpPr>
        <p:spPr>
          <a:xfrm>
            <a:off x="4664000" y="870000"/>
            <a:ext cx="4040000" cy="60000"/>
          </a:xfrm>
          <a:prstGeom prst="rect">
            <a:avLst/>
          </a:prstGeom>
          <a:solidFill>
            <a:srgbClr val="F5C125"/>
          </a:solidFill>
          <a:ln>
            <a:noFill/>
          </a:ln>
        </p:spPr>
      </p:sp>
      <p:sp>
        <p:nvSpPr>
          <p:cNvPr id="7" name="V0TitleEn"/>
          <p:cNvSpPr/>
          <p:nvPr/>
        </p:nvSpPr>
        <p:spPr>
          <a:xfrm>
            <a:off x="4764000" y="1000000"/>
            <a:ext cx="3880000" cy="320000"/>
          </a:xfrm>
          <a:prstGeom prst="rect">
            <a:avLst/>
          </a:prstGeom>
          <a:noFill/>
          <a:ln>
            <a:noFill/>
          </a:ln>
        </p:spPr>
        <p:txBody>
          <a:bodyPr wrap="square" lIns="0" tIns="0" rIns="0" bIns="0" rtlCol="0" anchor="t"/>
          <a:lstStyle/>
          <a:p>
            <a:pPr marL="0" indent="0" algn="l">
              <a:buNone/>
            </a:pPr>
            <a:r>
              <a:rPr lang="en-US" sz="2000" b="1" i="0" kern="0" dirty="0">
                <a:solidFill>
                  <a:srgbClr val="F5C125"/>
                </a:solidFill>
                <a:latin typeface="Georgia"/>
              </a:rPr>
              <a:t>Jiva </a:t>
            </a:r>
            <a:r>
              <a:rPr lang="en-US" sz="2000" b="1" i="0" kern="0" dirty="0" err="1">
                <a:solidFill>
                  <a:srgbClr val="F5C125"/>
                </a:solidFill>
                <a:latin typeface="Georgia"/>
              </a:rPr>
              <a:t>Karunya</a:t>
            </a:r>
            <a:endParaRPr lang="en-US" sz="2000" b="1" i="0" kern="0" dirty="0">
              <a:solidFill>
                <a:srgbClr val="F5C125"/>
              </a:solidFill>
              <a:latin typeface="Georgia"/>
            </a:endParaRPr>
          </a:p>
        </p:txBody>
      </p:sp>
      <p:sp>
        <p:nvSpPr>
          <p:cNvPr id="8" name="V0TitleTa"/>
          <p:cNvSpPr/>
          <p:nvPr/>
        </p:nvSpPr>
        <p:spPr>
          <a:xfrm>
            <a:off x="4764000" y="1350000"/>
            <a:ext cx="3880000" cy="220000"/>
          </a:xfrm>
          <a:prstGeom prst="rect">
            <a:avLst/>
          </a:prstGeom>
          <a:noFill/>
          <a:ln>
            <a:noFill/>
          </a:ln>
        </p:spPr>
        <p:txBody>
          <a:bodyPr wrap="square" lIns="0" tIns="0" rIns="0" bIns="0" rtlCol="0" anchor="t"/>
          <a:lstStyle/>
          <a:p>
            <a:pPr marL="0" indent="0" algn="l">
              <a:buNone/>
            </a:pPr>
            <a:r>
              <a:rPr lang="en-US" sz="1400" b="0" i="0" kern="0" dirty="0">
                <a:solidFill>
                  <a:schemeClr val="bg1"/>
                </a:solidFill>
                <a:latin typeface="Calibri"/>
              </a:rPr>
              <a:t>ஜீவகாருண்யம்</a:t>
            </a:r>
          </a:p>
        </p:txBody>
      </p:sp>
      <p:sp>
        <p:nvSpPr>
          <p:cNvPr id="9" name="V0Sub"/>
          <p:cNvSpPr/>
          <p:nvPr/>
        </p:nvSpPr>
        <p:spPr>
          <a:xfrm>
            <a:off x="4764000" y="1580000"/>
            <a:ext cx="3880000" cy="200000"/>
          </a:xfrm>
          <a:prstGeom prst="rect">
            <a:avLst/>
          </a:prstGeom>
          <a:noFill/>
          <a:ln>
            <a:noFill/>
          </a:ln>
        </p:spPr>
        <p:txBody>
          <a:bodyPr wrap="square" lIns="0" tIns="0" rIns="0" bIns="0" rtlCol="0" anchor="t"/>
          <a:lstStyle/>
          <a:p>
            <a:pPr marL="0" indent="0" algn="l">
              <a:buNone/>
            </a:pPr>
            <a:r>
              <a:rPr lang="en-US" sz="800" b="1" i="0" kern="0" spc="200" dirty="0">
                <a:solidFill>
                  <a:srgbClr val="FFFFFF"/>
                </a:solidFill>
                <a:latin typeface="Calibri"/>
              </a:rPr>
              <a:t>COMPASSIONE ATTIVA UNIVERSALE</a:t>
            </a:r>
          </a:p>
        </p:txBody>
      </p:sp>
      <p:sp>
        <p:nvSpPr>
          <p:cNvPr id="10" name="V0Div"/>
          <p:cNvSpPr/>
          <p:nvPr/>
        </p:nvSpPr>
        <p:spPr>
          <a:xfrm>
            <a:off x="4764000" y="1810000"/>
            <a:ext cx="600000" cy="9525"/>
          </a:xfrm>
          <a:prstGeom prst="rect">
            <a:avLst/>
          </a:prstGeom>
          <a:solidFill>
            <a:srgbClr val="F5C125"/>
          </a:solidFill>
          <a:ln>
            <a:noFill/>
          </a:ln>
        </p:spPr>
      </p:sp>
      <p:sp>
        <p:nvSpPr>
          <p:cNvPr id="11" name="V0Body"/>
          <p:cNvSpPr/>
          <p:nvPr/>
        </p:nvSpPr>
        <p:spPr>
          <a:xfrm>
            <a:off x="4764000" y="1880000"/>
            <a:ext cx="3880000" cy="2800000"/>
          </a:xfrm>
          <a:prstGeom prst="rect">
            <a:avLst/>
          </a:prstGeom>
          <a:noFill/>
          <a:ln>
            <a:noFill/>
          </a:ln>
        </p:spPr>
        <p:txBody>
          <a:bodyPr wrap="square" lIns="0" tIns="0" rIns="0" bIns="0" rtlCol="0" anchor="t"/>
          <a:lstStyle/>
          <a:p>
            <a:pPr marL="0" indent="0" algn="l">
              <a:lnSpc>
                <a:spcPct val="135000"/>
              </a:lnSpc>
              <a:buNone/>
            </a:pPr>
            <a:r>
              <a:rPr lang="en-US" sz="1200" b="0" i="0" kern="0" dirty="0">
                <a:solidFill>
                  <a:schemeClr val="bg1"/>
                </a:solidFill>
                <a:latin typeface="Calibri"/>
              </a:rPr>
              <a:t>Non empatia passiva. Una pratica attiva e quotidiana — estesa ad ogni anima, ogni forma di vita.</a:t>
            </a:r>
          </a:p>
          <a:p>
            <a:pPr marL="0" indent="0" algn="l">
              <a:buNone/>
            </a:pPr>
            <a:endParaRPr lang="en-US" sz="1200" b="0" i="0" kern="0" dirty="0">
              <a:solidFill>
                <a:schemeClr val="bg1"/>
              </a:solidFill>
              <a:latin typeface="Calibri"/>
            </a:endParaRPr>
          </a:p>
          <a:p>
            <a:pPr marL="0" indent="0" algn="l">
              <a:lnSpc>
                <a:spcPct val="135000"/>
              </a:lnSpc>
              <a:buNone/>
            </a:pPr>
            <a:r>
              <a:rPr lang="en-US" sz="1200" b="0" i="0" kern="0" dirty="0">
                <a:solidFill>
                  <a:schemeClr val="bg1"/>
                </a:solidFill>
                <a:latin typeface="Calibri"/>
              </a:rPr>
              <a:t>Vallalar insegnò che la compassione non è solo sentimento ma una scienza. Privare del cibo gli affamati, danneggiare qualsiasi creatura, o ignorare la sofferenza crea un danno che nessun rituale può riparare.</a:t>
            </a:r>
          </a:p>
          <a:p>
            <a:pPr marL="0" indent="0" algn="l">
              <a:buNone/>
            </a:pPr>
            <a:endParaRPr lang="en-US" sz="1200" b="0" i="0" kern="0" dirty="0">
              <a:solidFill>
                <a:schemeClr val="bg1"/>
              </a:solidFill>
              <a:latin typeface="Calibri"/>
            </a:endParaRPr>
          </a:p>
          <a:p>
            <a:pPr marL="0" indent="0" algn="l">
              <a:lnSpc>
                <a:spcPct val="135000"/>
              </a:lnSpc>
              <a:buNone/>
            </a:pPr>
            <a:r>
              <a:rPr lang="en-US" sz="1200" b="0" i="0" kern="0" dirty="0">
                <a:solidFill>
                  <a:schemeClr val="bg1"/>
                </a:solidFill>
                <a:latin typeface="Calibri"/>
              </a:rPr>
              <a:t>Ogni cosa buona nasce dalla pratica di questo valore. Ogni cosa cattiva accade dall'evitare questa virtù.</a:t>
            </a:r>
          </a:p>
        </p:txBody>
      </p:sp>
      <p:sp>
        <p:nvSpPr>
          <p:cNvPr id="12" name="V1Bg"/>
          <p:cNvSpPr/>
          <p:nvPr/>
        </p:nvSpPr>
        <p:spPr>
          <a:xfrm>
            <a:off x="480000" y="900000"/>
            <a:ext cx="4040000" cy="3900000"/>
          </a:xfrm>
          <a:prstGeom prst="rect">
            <a:avLst/>
          </a:prstGeom>
          <a:solidFill>
            <a:srgbClr val="0D0D0D"/>
          </a:solidFill>
          <a:ln w="9525">
            <a:solidFill>
              <a:srgbClr val="B93720"/>
            </a:solidFill>
            <a:prstDash val="solid"/>
          </a:ln>
          <a:effectLst>
            <a:outerShdw blurRad="101600" dist="25400" dir="8100000" algn="bl" rotWithShape="0">
              <a:srgbClr val="000000">
                <a:alpha val="12000"/>
              </a:srgbClr>
            </a:outerShdw>
          </a:effectLst>
        </p:spPr>
      </p:sp>
      <p:sp>
        <p:nvSpPr>
          <p:cNvPr id="13" name="V1Strip"/>
          <p:cNvSpPr/>
          <p:nvPr/>
        </p:nvSpPr>
        <p:spPr>
          <a:xfrm>
            <a:off x="480000" y="870000"/>
            <a:ext cx="4040000" cy="60000"/>
          </a:xfrm>
          <a:prstGeom prst="rect">
            <a:avLst/>
          </a:prstGeom>
          <a:solidFill>
            <a:srgbClr val="B93720"/>
          </a:solidFill>
          <a:ln>
            <a:noFill/>
          </a:ln>
        </p:spPr>
      </p:sp>
      <p:sp>
        <p:nvSpPr>
          <p:cNvPr id="14" name="V1TitleEn"/>
          <p:cNvSpPr/>
          <p:nvPr/>
        </p:nvSpPr>
        <p:spPr>
          <a:xfrm>
            <a:off x="580000" y="1000000"/>
            <a:ext cx="3880000" cy="320000"/>
          </a:xfrm>
          <a:prstGeom prst="rect">
            <a:avLst/>
          </a:prstGeom>
          <a:noFill/>
          <a:ln>
            <a:noFill/>
          </a:ln>
        </p:spPr>
        <p:txBody>
          <a:bodyPr wrap="square" lIns="0" tIns="0" rIns="0" bIns="0" rtlCol="0" anchor="t"/>
          <a:lstStyle/>
          <a:p>
            <a:pPr marL="0" indent="0" algn="l">
              <a:buNone/>
            </a:pPr>
            <a:r>
              <a:rPr lang="en-US" sz="2000" b="1" i="0" kern="0" dirty="0">
                <a:solidFill>
                  <a:srgbClr val="B93720"/>
                </a:solidFill>
                <a:latin typeface="Georgia"/>
              </a:rPr>
              <a:t>Atma Neya Orumaipadu</a:t>
            </a:r>
          </a:p>
        </p:txBody>
      </p:sp>
      <p:sp>
        <p:nvSpPr>
          <p:cNvPr id="15" name="V1TitleTa"/>
          <p:cNvSpPr/>
          <p:nvPr/>
        </p:nvSpPr>
        <p:spPr>
          <a:xfrm>
            <a:off x="580000" y="1350000"/>
            <a:ext cx="3880000" cy="220000"/>
          </a:xfrm>
          <a:prstGeom prst="rect">
            <a:avLst/>
          </a:prstGeom>
          <a:noFill/>
          <a:ln>
            <a:noFill/>
          </a:ln>
        </p:spPr>
        <p:txBody>
          <a:bodyPr wrap="square" lIns="0" tIns="0" rIns="0" bIns="0" rtlCol="0" anchor="t"/>
          <a:lstStyle/>
          <a:p>
            <a:pPr marL="0" indent="0" algn="l">
              <a:buNone/>
            </a:pPr>
            <a:r>
              <a:rPr lang="en-US" sz="1400" b="0" i="0" kern="0" dirty="0">
                <a:solidFill>
                  <a:schemeClr val="bg1"/>
                </a:solidFill>
                <a:latin typeface="Calibri"/>
              </a:rPr>
              <a:t>ஆன்ம நேய ஒருமைப்பாடு</a:t>
            </a:r>
          </a:p>
        </p:txBody>
      </p:sp>
      <p:sp>
        <p:nvSpPr>
          <p:cNvPr id="16" name="V1Sub"/>
          <p:cNvSpPr/>
          <p:nvPr/>
        </p:nvSpPr>
        <p:spPr>
          <a:xfrm>
            <a:off x="580000" y="1580000"/>
            <a:ext cx="3880000" cy="200000"/>
          </a:xfrm>
          <a:prstGeom prst="rect">
            <a:avLst/>
          </a:prstGeom>
          <a:noFill/>
          <a:ln>
            <a:noFill/>
          </a:ln>
        </p:spPr>
        <p:txBody>
          <a:bodyPr wrap="square" lIns="0" tIns="0" rIns="0" bIns="0" rtlCol="0" anchor="t"/>
          <a:lstStyle/>
          <a:p>
            <a:pPr marL="0" indent="0" algn="l">
              <a:buNone/>
            </a:pPr>
            <a:r>
              <a:rPr lang="en-US" sz="800" b="1" i="0" kern="0" spc="200" dirty="0">
                <a:solidFill>
                  <a:srgbClr val="FFFFFF"/>
                </a:solidFill>
                <a:latin typeface="Calibri"/>
              </a:rPr>
              <a:t>UNITÀ DELL'ANIMA</a:t>
            </a:r>
          </a:p>
        </p:txBody>
      </p:sp>
      <p:sp>
        <p:nvSpPr>
          <p:cNvPr id="17" name="V1Div"/>
          <p:cNvSpPr/>
          <p:nvPr/>
        </p:nvSpPr>
        <p:spPr>
          <a:xfrm>
            <a:off x="580000" y="1810000"/>
            <a:ext cx="600000" cy="9525"/>
          </a:xfrm>
          <a:prstGeom prst="rect">
            <a:avLst/>
          </a:prstGeom>
          <a:solidFill>
            <a:srgbClr val="B93720"/>
          </a:solidFill>
          <a:ln>
            <a:noFill/>
          </a:ln>
        </p:spPr>
      </p:sp>
      <p:sp>
        <p:nvSpPr>
          <p:cNvPr id="18" name="V1Body"/>
          <p:cNvSpPr/>
          <p:nvPr/>
        </p:nvSpPr>
        <p:spPr>
          <a:xfrm>
            <a:off x="580000" y="1880000"/>
            <a:ext cx="3880000" cy="2800000"/>
          </a:xfrm>
          <a:prstGeom prst="rect">
            <a:avLst/>
          </a:prstGeom>
          <a:noFill/>
          <a:ln>
            <a:noFill/>
          </a:ln>
        </p:spPr>
        <p:txBody>
          <a:bodyPr wrap="square" lIns="0" tIns="0" rIns="0" bIns="0" rtlCol="0" anchor="t"/>
          <a:lstStyle/>
          <a:p>
            <a:pPr marL="0" indent="0" algn="l">
              <a:lnSpc>
                <a:spcPct val="135000"/>
              </a:lnSpc>
              <a:buNone/>
            </a:pPr>
            <a:r>
              <a:rPr lang="en-US" sz="1200" b="0" i="0" kern="0" dirty="0">
                <a:solidFill>
                  <a:schemeClr val="bg1"/>
                </a:solidFill>
                <a:latin typeface="Calibri"/>
              </a:rPr>
              <a:t>Il riconoscimento che tutti gli esseri viventi sono un'unica espressione interconnessa della stessa luce.</a:t>
            </a:r>
          </a:p>
          <a:p>
            <a:pPr marL="0" indent="0" algn="l">
              <a:buNone/>
            </a:pPr>
            <a:endParaRPr lang="en-US" sz="1200" b="0" i="0" kern="0" dirty="0">
              <a:solidFill>
                <a:schemeClr val="bg1"/>
              </a:solidFill>
              <a:latin typeface="Calibri"/>
            </a:endParaRPr>
          </a:p>
          <a:p>
            <a:pPr marL="0" indent="0" algn="l">
              <a:lnSpc>
                <a:spcPct val="135000"/>
              </a:lnSpc>
              <a:buNone/>
            </a:pPr>
            <a:r>
              <a:rPr lang="en-US" sz="1200" b="0" i="0" kern="0" dirty="0">
                <a:solidFill>
                  <a:schemeClr val="bg1"/>
                </a:solidFill>
                <a:latin typeface="Calibri"/>
              </a:rPr>
              <a:t>Ciò che fai a qualsiasi essere, lo fai a te stesso. Ciò che neghi a qualsiasi creatura, neghi a te stesso. Non c'è separazione a livello dell'anima.</a:t>
            </a:r>
          </a:p>
          <a:p>
            <a:pPr marL="0" indent="0" algn="l">
              <a:buNone/>
            </a:pPr>
            <a:endParaRPr lang="en-US" sz="1200" b="0" i="0" kern="0" dirty="0">
              <a:solidFill>
                <a:schemeClr val="bg1"/>
              </a:solidFill>
              <a:latin typeface="Calibri"/>
            </a:endParaRPr>
          </a:p>
          <a:p>
            <a:pPr marL="0" indent="0" algn="l">
              <a:lnSpc>
                <a:spcPct val="135000"/>
              </a:lnSpc>
              <a:buNone/>
            </a:pPr>
            <a:r>
              <a:rPr lang="en-US" sz="1200" b="0" i="0" kern="0" dirty="0">
                <a:solidFill>
                  <a:schemeClr val="bg1"/>
                </a:solidFill>
                <a:latin typeface="Calibri"/>
              </a:rPr>
              <a:t>È la realtà operativa che Vallalar visse e dimostrò.</a:t>
            </a:r>
            <a:br>
              <a:rPr lang="en-US" sz="1200" b="0" i="0" kern="0" dirty="0">
                <a:solidFill>
                  <a:schemeClr val="bg1"/>
                </a:solidFill>
                <a:latin typeface="Calibri"/>
              </a:rPr>
            </a:br>
            <a:r>
              <a:rPr lang="en-US" sz="1200" b="0" i="0" kern="0" dirty="0" err="1">
                <a:solidFill>
                  <a:schemeClr val="bg1"/>
                </a:solidFill>
                <a:latin typeface="Calibri"/>
              </a:rPr>
              <a:t>Vallalar</a:t>
            </a:r>
            <a:r>
              <a:rPr lang="en-US" sz="1200" b="0" i="0" kern="0" dirty="0">
                <a:solidFill>
                  <a:schemeClr val="bg1"/>
                </a:solidFill>
                <a:latin typeface="Calibri"/>
              </a:rPr>
              <a:t> disse chiaramente nel suo </a:t>
            </a:r>
            <a:r>
              <a:rPr lang="en-US" sz="1200" b="0" i="1" kern="0" dirty="0" err="1">
                <a:solidFill>
                  <a:schemeClr val="bg1"/>
                </a:solidFill>
                <a:latin typeface="Calibri"/>
              </a:rPr>
              <a:t>Perupadesam</a:t>
            </a:r>
            <a:r>
              <a:rPr lang="en-US" sz="1200" b="0" i="1" kern="0" dirty="0">
                <a:solidFill>
                  <a:schemeClr val="bg1"/>
                </a:solidFill>
                <a:latin typeface="Calibri"/>
              </a:rPr>
              <a:t> (</a:t>
            </a:r>
            <a:r>
              <a:rPr lang="en-US" sz="1200" b="0" kern="0" dirty="0">
                <a:solidFill>
                  <a:schemeClr val="bg1"/>
                </a:solidFill>
                <a:latin typeface="Calibri"/>
              </a:rPr>
              <a:t>Grande Insegnamento) che dal sentimento dell’Unità nasce la compassion</a:t>
            </a:r>
            <a:r>
              <a:rPr lang="en-US" sz="1200" kern="0" dirty="0">
                <a:solidFill>
                  <a:schemeClr val="bg1"/>
                </a:solidFill>
                <a:latin typeface="Calibri"/>
              </a:rPr>
              <a:t>e.</a:t>
            </a:r>
            <a:endParaRPr lang="en-US" sz="1200" b="0" i="0" kern="0" dirty="0">
              <a:solidFill>
                <a:schemeClr val="bg1"/>
              </a:solidFill>
              <a:latin typeface="Calibri"/>
            </a:endParaRPr>
          </a:p>
        </p:txBody>
      </p:sp>
      <p:sp>
        <p:nvSpPr>
          <p:cNvPr id="19" name="Footer"/>
          <p:cNvSpPr/>
          <p:nvPr/>
        </p:nvSpPr>
        <p:spPr>
          <a:xfrm>
            <a:off x="480000" y="5000000"/>
            <a:ext cx="8184000" cy="100000"/>
          </a:xfrm>
          <a:prstGeom prst="rect">
            <a:avLst/>
          </a:prstGeom>
          <a:noFill/>
          <a:ln>
            <a:noFill/>
          </a:ln>
        </p:spPr>
        <p:txBody>
          <a:bodyPr wrap="square" lIns="0" tIns="0" rIns="0" bIns="0" rtlCol="0" anchor="t"/>
          <a:lstStyle/>
          <a:p>
            <a:pPr marL="0" indent="0" algn="r">
              <a:buNone/>
            </a:pPr>
            <a:r>
              <a:rPr lang="en-US" sz="800" b="0" i="0" kern="0" dirty="0">
                <a:solidFill>
                  <a:srgbClr val="555555"/>
                </a:solidFill>
                <a:latin typeface="Calibri"/>
              </a:rPr>
              <a:t>sanmarkkamlife.org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BEE"/>
        </a:solidFill>
        <a:effectLst/>
      </p:bgPr>
    </p:bg>
    <p:spTree>
      <p:nvGrpSpPr>
        <p:cNvPr id="1" name=""/>
        <p:cNvGrpSpPr/>
        <p:nvPr/>
      </p:nvGrpSpPr>
      <p:grpSpPr>
        <a:xfrm>
          <a:off x="0" y="0"/>
          <a:ext cx="0" cy="0"/>
          <a:chOff x="0" y="0"/>
          <a:chExt cx="0" cy="0"/>
        </a:xfrm>
      </p:grpSpPr>
      <p:sp>
        <p:nvSpPr>
          <p:cNvPr id="2" name="Stripe"/>
          <p:cNvSpPr/>
          <p:nvPr/>
        </p:nvSpPr>
        <p:spPr>
          <a:xfrm>
            <a:off x="0" y="0"/>
            <a:ext cx="9144000" cy="54864"/>
          </a:xfrm>
          <a:prstGeom prst="rect">
            <a:avLst/>
          </a:prstGeom>
          <a:solidFill>
            <a:srgbClr val="B93720"/>
          </a:solidFill>
          <a:ln>
            <a:noFill/>
          </a:ln>
        </p:spPr>
      </p:sp>
      <p:sp>
        <p:nvSpPr>
          <p:cNvPr id="3" name="Label"/>
          <p:cNvSpPr/>
          <p:nvPr/>
        </p:nvSpPr>
        <p:spPr>
          <a:xfrm>
            <a:off x="480000" y="90000"/>
            <a:ext cx="8184000" cy="200000"/>
          </a:xfrm>
          <a:prstGeom prst="rect">
            <a:avLst/>
          </a:prstGeom>
          <a:noFill/>
          <a:ln>
            <a:noFill/>
          </a:ln>
        </p:spPr>
        <p:txBody>
          <a:bodyPr wrap="square" lIns="0" tIns="0" rIns="0" bIns="0" rtlCol="0" anchor="t"/>
          <a:lstStyle/>
          <a:p>
            <a:pPr marL="0" indent="0" algn="l">
              <a:buNone/>
            </a:pPr>
            <a:r>
              <a:rPr lang="en-US" sz="850" b="1" i="0" kern="0" spc="500" dirty="0">
                <a:solidFill>
                  <a:srgbClr val="B93720"/>
                </a:solidFill>
                <a:latin typeface="Calibri"/>
              </a:rPr>
              <a:t>COME AIUTIAMO·  SANMARKKAM LIFE</a:t>
            </a:r>
          </a:p>
        </p:txBody>
      </p:sp>
      <p:sp>
        <p:nvSpPr>
          <p:cNvPr id="4" name="Heading"/>
          <p:cNvSpPr/>
          <p:nvPr/>
        </p:nvSpPr>
        <p:spPr>
          <a:xfrm>
            <a:off x="480000" y="295000"/>
            <a:ext cx="6400000" cy="430000"/>
          </a:xfrm>
          <a:prstGeom prst="rect">
            <a:avLst/>
          </a:prstGeom>
          <a:noFill/>
          <a:ln>
            <a:noFill/>
          </a:ln>
        </p:spPr>
        <p:txBody>
          <a:bodyPr wrap="square" lIns="0" tIns="0" rIns="0" bIns="0" rtlCol="0" anchor="t"/>
          <a:lstStyle/>
          <a:p>
            <a:pPr marL="0" indent="0" algn="l">
              <a:buNone/>
            </a:pPr>
            <a:r>
              <a:rPr lang="en-US" sz="3200" b="1" i="0" kern="0" dirty="0">
                <a:solidFill>
                  <a:srgbClr val="1A1A1A"/>
                </a:solidFill>
                <a:latin typeface="Georgia"/>
              </a:rPr>
              <a:t>Le Nostre Aree di Azione</a:t>
            </a:r>
          </a:p>
        </p:txBody>
      </p:sp>
      <p:sp>
        <p:nvSpPr>
          <p:cNvPr id="5" name="Count"/>
          <p:cNvSpPr/>
          <p:nvPr/>
        </p:nvSpPr>
        <p:spPr>
          <a:xfrm>
            <a:off x="6960000" y="305000"/>
            <a:ext cx="1764000" cy="380000"/>
          </a:xfrm>
          <a:prstGeom prst="rect">
            <a:avLst/>
          </a:prstGeom>
          <a:solidFill>
            <a:srgbClr val="1A1A1A"/>
          </a:solidFill>
          <a:ln>
            <a:noFill/>
          </a:ln>
        </p:spPr>
        <p:txBody>
          <a:bodyPr wrap="square" lIns="91440" tIns="60960" rIns="91440" bIns="60960" rtlCol="0" anchor="ctr"/>
          <a:lstStyle/>
          <a:p>
            <a:pPr marL="0" indent="0" algn="ctr">
              <a:buNone/>
            </a:pPr>
            <a:r>
              <a:rPr lang="en-US" sz="950" b="1" i="0" kern="0" dirty="0">
                <a:solidFill>
                  <a:srgbClr val="FFFFFF"/>
                </a:solidFill>
                <a:latin typeface="Calibri"/>
              </a:rPr>
              <a:t>8 domini interconnessi</a:t>
            </a:r>
          </a:p>
        </p:txBody>
      </p:sp>
      <p:sp>
        <p:nvSpPr>
          <p:cNvPr id="6" name="A0Bg"/>
          <p:cNvSpPr/>
          <p:nvPr/>
        </p:nvSpPr>
        <p:spPr>
          <a:xfrm>
            <a:off x="480000" y="840000"/>
            <a:ext cx="1956000" cy="1900000"/>
          </a:xfrm>
          <a:prstGeom prst="rect">
            <a:avLst/>
          </a:prstGeom>
          <a:solidFill>
            <a:srgbClr val="FFFFFF"/>
          </a:solidFill>
          <a:ln w="9525">
            <a:solidFill>
              <a:srgbClr val="E0D8B0"/>
            </a:solidFill>
            <a:prstDash val="solid"/>
          </a:ln>
          <a:effectLst>
            <a:outerShdw blurRad="101600" dist="25400" dir="8100000" algn="bl" rotWithShape="0">
              <a:srgbClr val="000000">
                <a:alpha val="12000"/>
              </a:srgbClr>
            </a:outerShdw>
          </a:effectLst>
        </p:spPr>
      </p:sp>
      <p:sp>
        <p:nvSpPr>
          <p:cNvPr id="7" name="A0Icon"/>
          <p:cNvSpPr/>
          <p:nvPr/>
        </p:nvSpPr>
        <p:spPr>
          <a:xfrm>
            <a:off x="580000" y="920000"/>
            <a:ext cx="1756000" cy="310000"/>
          </a:xfrm>
          <a:prstGeom prst="rect">
            <a:avLst/>
          </a:prstGeom>
          <a:noFill/>
          <a:ln>
            <a:noFill/>
          </a:ln>
        </p:spPr>
        <p:txBody>
          <a:bodyPr wrap="square" lIns="0" tIns="0" rIns="0" bIns="0" rtlCol="0" anchor="t"/>
          <a:lstStyle/>
          <a:p>
            <a:pPr marL="0" indent="0" algn="ctr">
              <a:buNone/>
            </a:pPr>
            <a:r>
              <a:rPr lang="en-US" sz="2000" b="0" i="0" kern="0" dirty="0">
                <a:solidFill>
                  <a:srgbClr val="1A1A1A"/>
                </a:solidFill>
                <a:latin typeface="Calibri"/>
              </a:rPr>
              <a:t>🌿</a:t>
            </a:r>
          </a:p>
        </p:txBody>
      </p:sp>
      <p:sp>
        <p:nvSpPr>
          <p:cNvPr id="8" name="A0Title"/>
          <p:cNvSpPr/>
          <p:nvPr/>
        </p:nvSpPr>
        <p:spPr>
          <a:xfrm>
            <a:off x="580000" y="1280000"/>
            <a:ext cx="1756000" cy="26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1A1A1A"/>
                </a:solidFill>
                <a:latin typeface="Calibri"/>
              </a:rPr>
              <a:t>Protezione Ambientale</a:t>
            </a:r>
          </a:p>
        </p:txBody>
      </p:sp>
      <p:sp>
        <p:nvSpPr>
          <p:cNvPr id="9" name="A0Line"/>
          <p:cNvSpPr/>
          <p:nvPr/>
        </p:nvSpPr>
        <p:spPr>
          <a:xfrm>
            <a:off x="580000" y="1590000"/>
            <a:ext cx="500000" cy="9525"/>
          </a:xfrm>
          <a:prstGeom prst="rect">
            <a:avLst/>
          </a:prstGeom>
          <a:solidFill>
            <a:srgbClr val="B93720"/>
          </a:solidFill>
          <a:ln>
            <a:noFill/>
          </a:ln>
        </p:spPr>
      </p:sp>
      <p:sp>
        <p:nvSpPr>
          <p:cNvPr id="10" name="A0Desc"/>
          <p:cNvSpPr/>
          <p:nvPr/>
        </p:nvSpPr>
        <p:spPr>
          <a:xfrm>
            <a:off x="580000" y="1650000"/>
            <a:ext cx="1756000" cy="1000000"/>
          </a:xfrm>
          <a:prstGeom prst="rect">
            <a:avLst/>
          </a:prstGeom>
          <a:noFill/>
          <a:ln>
            <a:noFill/>
          </a:ln>
        </p:spPr>
        <p:txBody>
          <a:bodyPr wrap="square" lIns="0" tIns="0" rIns="0" bIns="0" rtlCol="0" anchor="t"/>
          <a:lstStyle/>
          <a:p>
            <a:pPr marL="0" indent="0" algn="ctr">
              <a:lnSpc>
                <a:spcPct val="130000"/>
              </a:lnSpc>
              <a:buNone/>
            </a:pPr>
            <a:r>
              <a:rPr lang="en-US" sz="1100" b="0" i="0" kern="0" dirty="0">
                <a:solidFill>
                  <a:srgbClr val="1A1A1A"/>
                </a:solidFill>
                <a:latin typeface="Calibri"/>
              </a:rPr>
              <a:t>Ridurre la deforestazione, promuovere l'alimentazione a base vegetale, allineare l'attività umana con il mondo naturale.</a:t>
            </a:r>
          </a:p>
        </p:txBody>
      </p:sp>
      <p:sp>
        <p:nvSpPr>
          <p:cNvPr id="11" name="A1Bg"/>
          <p:cNvSpPr/>
          <p:nvPr/>
        </p:nvSpPr>
        <p:spPr>
          <a:xfrm>
            <a:off x="2556000" y="840000"/>
            <a:ext cx="1956000" cy="1900000"/>
          </a:xfrm>
          <a:prstGeom prst="rect">
            <a:avLst/>
          </a:prstGeom>
          <a:solidFill>
            <a:srgbClr val="FFFFFF"/>
          </a:solidFill>
          <a:ln w="9525">
            <a:solidFill>
              <a:srgbClr val="E0D8B0"/>
            </a:solidFill>
            <a:prstDash val="solid"/>
          </a:ln>
          <a:effectLst>
            <a:outerShdw blurRad="101600" dist="25400" dir="8100000" algn="bl" rotWithShape="0">
              <a:srgbClr val="000000">
                <a:alpha val="12000"/>
              </a:srgbClr>
            </a:outerShdw>
          </a:effectLst>
        </p:spPr>
      </p:sp>
      <p:sp>
        <p:nvSpPr>
          <p:cNvPr id="12" name="A1Icon"/>
          <p:cNvSpPr/>
          <p:nvPr/>
        </p:nvSpPr>
        <p:spPr>
          <a:xfrm>
            <a:off x="2656000" y="920000"/>
            <a:ext cx="1756000" cy="310000"/>
          </a:xfrm>
          <a:prstGeom prst="rect">
            <a:avLst/>
          </a:prstGeom>
          <a:noFill/>
          <a:ln>
            <a:noFill/>
          </a:ln>
        </p:spPr>
        <p:txBody>
          <a:bodyPr wrap="square" lIns="0" tIns="0" rIns="0" bIns="0" rtlCol="0" anchor="t"/>
          <a:lstStyle/>
          <a:p>
            <a:pPr marL="0" indent="0" algn="ctr">
              <a:buNone/>
            </a:pPr>
            <a:r>
              <a:rPr lang="en-US" sz="2000" b="0" i="0" kern="0" dirty="0">
                <a:solidFill>
                  <a:srgbClr val="1A1A1A"/>
                </a:solidFill>
                <a:latin typeface="Calibri"/>
              </a:rPr>
              <a:t>⚖️</a:t>
            </a:r>
          </a:p>
        </p:txBody>
      </p:sp>
      <p:sp>
        <p:nvSpPr>
          <p:cNvPr id="13" name="A1Title"/>
          <p:cNvSpPr/>
          <p:nvPr/>
        </p:nvSpPr>
        <p:spPr>
          <a:xfrm>
            <a:off x="2656000" y="1280000"/>
            <a:ext cx="1756000" cy="26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1A1A1A"/>
                </a:solidFill>
                <a:latin typeface="Calibri"/>
              </a:rPr>
              <a:t>Diritti Umani</a:t>
            </a:r>
          </a:p>
        </p:txBody>
      </p:sp>
      <p:sp>
        <p:nvSpPr>
          <p:cNvPr id="14" name="A1Line"/>
          <p:cNvSpPr/>
          <p:nvPr/>
        </p:nvSpPr>
        <p:spPr>
          <a:xfrm>
            <a:off x="2656000" y="1590000"/>
            <a:ext cx="500000" cy="9525"/>
          </a:xfrm>
          <a:prstGeom prst="rect">
            <a:avLst/>
          </a:prstGeom>
          <a:solidFill>
            <a:srgbClr val="1A1A1A"/>
          </a:solidFill>
          <a:ln>
            <a:noFill/>
          </a:ln>
        </p:spPr>
      </p:sp>
      <p:sp>
        <p:nvSpPr>
          <p:cNvPr id="15" name="A1Desc"/>
          <p:cNvSpPr/>
          <p:nvPr/>
        </p:nvSpPr>
        <p:spPr>
          <a:xfrm>
            <a:off x="2656000" y="1650000"/>
            <a:ext cx="1756000" cy="1000000"/>
          </a:xfrm>
          <a:prstGeom prst="rect">
            <a:avLst/>
          </a:prstGeom>
          <a:noFill/>
          <a:ln>
            <a:noFill/>
          </a:ln>
        </p:spPr>
        <p:txBody>
          <a:bodyPr wrap="square" lIns="0" tIns="0" rIns="0" bIns="0" rtlCol="0" anchor="t"/>
          <a:lstStyle/>
          <a:p>
            <a:pPr marL="0" indent="0" algn="ctr">
              <a:lnSpc>
                <a:spcPct val="130000"/>
              </a:lnSpc>
              <a:buNone/>
            </a:pPr>
            <a:r>
              <a:rPr lang="en-US" sz="1100" b="0" i="0" kern="0" dirty="0" err="1">
                <a:solidFill>
                  <a:srgbClr val="1A1A1A"/>
                </a:solidFill>
                <a:latin typeface="Calibri"/>
              </a:rPr>
              <a:t>Radicato</a:t>
            </a:r>
            <a:r>
              <a:rPr lang="en-US" sz="1100" b="0" i="0" kern="0" dirty="0">
                <a:solidFill>
                  <a:srgbClr val="1A1A1A"/>
                </a:solidFill>
                <a:latin typeface="Calibri"/>
              </a:rPr>
              <a:t> </a:t>
            </a:r>
            <a:r>
              <a:rPr lang="en-US" sz="1100" b="0" i="0" kern="0" dirty="0" err="1">
                <a:solidFill>
                  <a:srgbClr val="1A1A1A"/>
                </a:solidFill>
                <a:latin typeface="Calibri"/>
              </a:rPr>
              <a:t>nel</a:t>
            </a:r>
            <a:r>
              <a:rPr lang="en-US" sz="1100" b="0" i="0" kern="0" dirty="0">
                <a:solidFill>
                  <a:srgbClr val="1A1A1A"/>
                </a:solidFill>
                <a:latin typeface="Calibri"/>
              </a:rPr>
              <a:t> </a:t>
            </a:r>
            <a:r>
              <a:rPr lang="en-US" sz="1100" b="0" i="0" kern="0" dirty="0" err="1">
                <a:solidFill>
                  <a:srgbClr val="1A1A1A"/>
                </a:solidFill>
                <a:latin typeface="Calibri"/>
              </a:rPr>
              <a:t>Rifiuto</a:t>
            </a:r>
            <a:r>
              <a:rPr lang="en-US" sz="1100" b="0" i="0" kern="0" dirty="0">
                <a:solidFill>
                  <a:srgbClr val="1A1A1A"/>
                </a:solidFill>
                <a:latin typeface="Calibri"/>
              </a:rPr>
              <a:t> di </a:t>
            </a:r>
            <a:r>
              <a:rPr lang="en-US" sz="1100" b="0" i="0" kern="0" dirty="0" err="1">
                <a:solidFill>
                  <a:srgbClr val="1A1A1A"/>
                </a:solidFill>
                <a:latin typeface="Calibri"/>
              </a:rPr>
              <a:t>Vallar</a:t>
            </a:r>
            <a:r>
              <a:rPr lang="en-US" sz="1100" b="0" i="0" kern="0" dirty="0">
                <a:solidFill>
                  <a:srgbClr val="1A1A1A"/>
                </a:solidFill>
                <a:latin typeface="Calibri"/>
              </a:rPr>
              <a:t> di caste e </a:t>
            </a:r>
            <a:r>
              <a:rPr lang="en-US" sz="1100" b="0" i="0" kern="0" dirty="0" err="1">
                <a:solidFill>
                  <a:srgbClr val="1A1A1A"/>
                </a:solidFill>
                <a:latin typeface="Calibri"/>
              </a:rPr>
              <a:t>diseguaglianza</a:t>
            </a:r>
            <a:r>
              <a:rPr lang="en-US" sz="1100" b="0" i="0" kern="0" dirty="0">
                <a:solidFill>
                  <a:srgbClr val="1A1A1A"/>
                </a:solidFill>
                <a:latin typeface="Calibri"/>
              </a:rPr>
              <a:t>. Ogni anima ha uguali diritti e dignità.</a:t>
            </a:r>
          </a:p>
        </p:txBody>
      </p:sp>
      <p:sp>
        <p:nvSpPr>
          <p:cNvPr id="16" name="A2Bg"/>
          <p:cNvSpPr/>
          <p:nvPr/>
        </p:nvSpPr>
        <p:spPr>
          <a:xfrm>
            <a:off x="4632000" y="840000"/>
            <a:ext cx="1956000" cy="1900000"/>
          </a:xfrm>
          <a:prstGeom prst="rect">
            <a:avLst/>
          </a:prstGeom>
          <a:solidFill>
            <a:srgbClr val="FFFFFF"/>
          </a:solidFill>
          <a:ln w="9525">
            <a:solidFill>
              <a:srgbClr val="E0D8B0"/>
            </a:solidFill>
            <a:prstDash val="solid"/>
          </a:ln>
          <a:effectLst>
            <a:outerShdw blurRad="101600" dist="25400" dir="8100000" algn="bl" rotWithShape="0">
              <a:srgbClr val="000000">
                <a:alpha val="12000"/>
              </a:srgbClr>
            </a:outerShdw>
          </a:effectLst>
        </p:spPr>
      </p:sp>
      <p:sp>
        <p:nvSpPr>
          <p:cNvPr id="17" name="A2Icon"/>
          <p:cNvSpPr/>
          <p:nvPr/>
        </p:nvSpPr>
        <p:spPr>
          <a:xfrm>
            <a:off x="4732000" y="920000"/>
            <a:ext cx="1756000" cy="310000"/>
          </a:xfrm>
          <a:prstGeom prst="rect">
            <a:avLst/>
          </a:prstGeom>
          <a:noFill/>
          <a:ln>
            <a:noFill/>
          </a:ln>
        </p:spPr>
        <p:txBody>
          <a:bodyPr wrap="square" lIns="0" tIns="0" rIns="0" bIns="0" rtlCol="0" anchor="t"/>
          <a:lstStyle/>
          <a:p>
            <a:pPr marL="0" indent="0" algn="ctr">
              <a:buNone/>
            </a:pPr>
            <a:r>
              <a:rPr lang="en-US" sz="2000" b="0" i="0" kern="0" dirty="0">
                <a:solidFill>
                  <a:srgbClr val="1A1A1A"/>
                </a:solidFill>
                <a:latin typeface="Calibri"/>
              </a:rPr>
              <a:t>🐾</a:t>
            </a:r>
          </a:p>
        </p:txBody>
      </p:sp>
      <p:sp>
        <p:nvSpPr>
          <p:cNvPr id="18" name="A2Title"/>
          <p:cNvSpPr/>
          <p:nvPr/>
        </p:nvSpPr>
        <p:spPr>
          <a:xfrm>
            <a:off x="4732000" y="1280000"/>
            <a:ext cx="1756000" cy="26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1A1A1A"/>
                </a:solidFill>
                <a:latin typeface="Calibri"/>
              </a:rPr>
              <a:t>Benessere Animale</a:t>
            </a:r>
          </a:p>
        </p:txBody>
      </p:sp>
      <p:sp>
        <p:nvSpPr>
          <p:cNvPr id="19" name="A2Line"/>
          <p:cNvSpPr/>
          <p:nvPr/>
        </p:nvSpPr>
        <p:spPr>
          <a:xfrm>
            <a:off x="4732000" y="1590000"/>
            <a:ext cx="500000" cy="9525"/>
          </a:xfrm>
          <a:prstGeom prst="rect">
            <a:avLst/>
          </a:prstGeom>
          <a:solidFill>
            <a:srgbClr val="B93720"/>
          </a:solidFill>
          <a:ln>
            <a:noFill/>
          </a:ln>
        </p:spPr>
      </p:sp>
      <p:sp>
        <p:nvSpPr>
          <p:cNvPr id="20" name="A2Desc"/>
          <p:cNvSpPr/>
          <p:nvPr/>
        </p:nvSpPr>
        <p:spPr>
          <a:xfrm>
            <a:off x="4732000" y="1650000"/>
            <a:ext cx="1756000" cy="1000000"/>
          </a:xfrm>
          <a:prstGeom prst="rect">
            <a:avLst/>
          </a:prstGeom>
          <a:noFill/>
          <a:ln>
            <a:noFill/>
          </a:ln>
        </p:spPr>
        <p:txBody>
          <a:bodyPr wrap="square" lIns="0" tIns="0" rIns="0" bIns="0" rtlCol="0" anchor="t"/>
          <a:lstStyle/>
          <a:p>
            <a:pPr marL="0" indent="0" algn="ctr">
              <a:lnSpc>
                <a:spcPct val="130000"/>
              </a:lnSpc>
              <a:buNone/>
            </a:pPr>
            <a:r>
              <a:rPr lang="en-US" sz="1100" b="0" i="0" kern="0" dirty="0">
                <a:solidFill>
                  <a:srgbClr val="1A1A1A"/>
                </a:solidFill>
                <a:latin typeface="Calibri"/>
              </a:rPr>
              <a:t>Vallalar si oppose esplicitamente all'uccisione degli animali. La compassione per tutta la vita è non negoziabile.</a:t>
            </a:r>
          </a:p>
        </p:txBody>
      </p:sp>
      <p:sp>
        <p:nvSpPr>
          <p:cNvPr id="21" name="A3Bg"/>
          <p:cNvSpPr/>
          <p:nvPr/>
        </p:nvSpPr>
        <p:spPr>
          <a:xfrm>
            <a:off x="6708000" y="840000"/>
            <a:ext cx="1956000" cy="1900000"/>
          </a:xfrm>
          <a:prstGeom prst="rect">
            <a:avLst/>
          </a:prstGeom>
          <a:solidFill>
            <a:srgbClr val="FFFFFF"/>
          </a:solidFill>
          <a:ln w="9525">
            <a:solidFill>
              <a:srgbClr val="E0D8B0"/>
            </a:solidFill>
            <a:prstDash val="solid"/>
          </a:ln>
          <a:effectLst>
            <a:outerShdw blurRad="101600" dist="25400" dir="8100000" algn="bl" rotWithShape="0">
              <a:srgbClr val="000000">
                <a:alpha val="12000"/>
              </a:srgbClr>
            </a:outerShdw>
          </a:effectLst>
        </p:spPr>
      </p:sp>
      <p:sp>
        <p:nvSpPr>
          <p:cNvPr id="22" name="A3Icon"/>
          <p:cNvSpPr/>
          <p:nvPr/>
        </p:nvSpPr>
        <p:spPr>
          <a:xfrm>
            <a:off x="6808000" y="920000"/>
            <a:ext cx="1756000" cy="310000"/>
          </a:xfrm>
          <a:prstGeom prst="rect">
            <a:avLst/>
          </a:prstGeom>
          <a:noFill/>
          <a:ln>
            <a:noFill/>
          </a:ln>
        </p:spPr>
        <p:txBody>
          <a:bodyPr wrap="square" lIns="0" tIns="0" rIns="0" bIns="0" rtlCol="0" anchor="t"/>
          <a:lstStyle/>
          <a:p>
            <a:pPr marL="0" indent="0" algn="ctr">
              <a:buNone/>
            </a:pPr>
            <a:r>
              <a:rPr lang="en-US" sz="2000" b="0" i="0" kern="0" dirty="0">
                <a:solidFill>
                  <a:srgbClr val="1A1A1A"/>
                </a:solidFill>
                <a:latin typeface="Calibri"/>
              </a:rPr>
              <a:t>🥗</a:t>
            </a:r>
          </a:p>
        </p:txBody>
      </p:sp>
      <p:sp>
        <p:nvSpPr>
          <p:cNvPr id="23" name="A3Title"/>
          <p:cNvSpPr/>
          <p:nvPr/>
        </p:nvSpPr>
        <p:spPr>
          <a:xfrm>
            <a:off x="6808000" y="1280000"/>
            <a:ext cx="1756000" cy="26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1A1A1A"/>
                </a:solidFill>
                <a:latin typeface="Calibri"/>
              </a:rPr>
              <a:t>Nutrizione</a:t>
            </a:r>
          </a:p>
        </p:txBody>
      </p:sp>
      <p:sp>
        <p:nvSpPr>
          <p:cNvPr id="24" name="A3Line"/>
          <p:cNvSpPr/>
          <p:nvPr/>
        </p:nvSpPr>
        <p:spPr>
          <a:xfrm>
            <a:off x="6808000" y="1590000"/>
            <a:ext cx="500000" cy="9525"/>
          </a:xfrm>
          <a:prstGeom prst="rect">
            <a:avLst/>
          </a:prstGeom>
          <a:solidFill>
            <a:srgbClr val="1A1A1A"/>
          </a:solidFill>
          <a:ln>
            <a:noFill/>
          </a:ln>
        </p:spPr>
      </p:sp>
      <p:sp>
        <p:nvSpPr>
          <p:cNvPr id="25" name="A3Desc"/>
          <p:cNvSpPr/>
          <p:nvPr/>
        </p:nvSpPr>
        <p:spPr>
          <a:xfrm>
            <a:off x="6808000" y="1650000"/>
            <a:ext cx="1756000" cy="1000000"/>
          </a:xfrm>
          <a:prstGeom prst="rect">
            <a:avLst/>
          </a:prstGeom>
          <a:noFill/>
          <a:ln>
            <a:noFill/>
          </a:ln>
        </p:spPr>
        <p:txBody>
          <a:bodyPr wrap="square" lIns="0" tIns="0" rIns="0" bIns="0" rtlCol="0" anchor="t"/>
          <a:lstStyle/>
          <a:p>
            <a:pPr marL="0" indent="0" algn="ctr">
              <a:lnSpc>
                <a:spcPct val="130000"/>
              </a:lnSpc>
              <a:buNone/>
            </a:pPr>
            <a:r>
              <a:rPr lang="en-US" sz="1100" b="0" i="0" kern="0" dirty="0">
                <a:solidFill>
                  <a:srgbClr val="1A1A1A"/>
                </a:solidFill>
                <a:latin typeface="Calibri"/>
              </a:rPr>
              <a:t>Alimenti a base vegetale ed erboristici come prescritto da Vallalar. Accesso gratuito attraverso il </a:t>
            </a:r>
            <a:r>
              <a:rPr lang="en-US" sz="1000" b="0" i="0" kern="0" dirty="0" err="1">
                <a:solidFill>
                  <a:srgbClr val="1A1A1A"/>
                </a:solidFill>
                <a:latin typeface="Calibri"/>
              </a:rPr>
              <a:t>Sanmarkkam</a:t>
            </a:r>
            <a:r>
              <a:rPr lang="en-US" sz="1000" b="0" i="0" kern="0" dirty="0">
                <a:solidFill>
                  <a:srgbClr val="1A1A1A"/>
                </a:solidFill>
                <a:latin typeface="Calibri"/>
              </a:rPr>
              <a:t> Emporium.</a:t>
            </a:r>
          </a:p>
        </p:txBody>
      </p:sp>
      <p:sp>
        <p:nvSpPr>
          <p:cNvPr id="26" name="A4Bg"/>
          <p:cNvSpPr/>
          <p:nvPr/>
        </p:nvSpPr>
        <p:spPr>
          <a:xfrm>
            <a:off x="480000" y="2870000"/>
            <a:ext cx="1956000" cy="1900000"/>
          </a:xfrm>
          <a:prstGeom prst="rect">
            <a:avLst/>
          </a:prstGeom>
          <a:solidFill>
            <a:srgbClr val="FFFFFF"/>
          </a:solidFill>
          <a:ln w="9525">
            <a:solidFill>
              <a:srgbClr val="E0D8B0"/>
            </a:solidFill>
            <a:prstDash val="solid"/>
          </a:ln>
          <a:effectLst>
            <a:outerShdw blurRad="101600" dist="25400" dir="8100000" algn="bl" rotWithShape="0">
              <a:srgbClr val="000000">
                <a:alpha val="12000"/>
              </a:srgbClr>
            </a:outerShdw>
          </a:effectLst>
        </p:spPr>
      </p:sp>
      <p:sp>
        <p:nvSpPr>
          <p:cNvPr id="27" name="A4Icon"/>
          <p:cNvSpPr/>
          <p:nvPr/>
        </p:nvSpPr>
        <p:spPr>
          <a:xfrm>
            <a:off x="580000" y="2950000"/>
            <a:ext cx="1756000" cy="310000"/>
          </a:xfrm>
          <a:prstGeom prst="rect">
            <a:avLst/>
          </a:prstGeom>
          <a:noFill/>
          <a:ln>
            <a:noFill/>
          </a:ln>
        </p:spPr>
        <p:txBody>
          <a:bodyPr wrap="square" lIns="0" tIns="0" rIns="0" bIns="0" rtlCol="0" anchor="t"/>
          <a:lstStyle/>
          <a:p>
            <a:pPr marL="0" indent="0" algn="ctr">
              <a:buNone/>
            </a:pPr>
            <a:r>
              <a:rPr lang="en-US" sz="2000" b="0" i="0" kern="0" dirty="0">
                <a:solidFill>
                  <a:srgbClr val="1A1A1A"/>
                </a:solidFill>
                <a:latin typeface="Calibri"/>
              </a:rPr>
              <a:t>💻</a:t>
            </a:r>
          </a:p>
        </p:txBody>
      </p:sp>
      <p:sp>
        <p:nvSpPr>
          <p:cNvPr id="28" name="A4Title"/>
          <p:cNvSpPr/>
          <p:nvPr/>
        </p:nvSpPr>
        <p:spPr>
          <a:xfrm>
            <a:off x="580000" y="3310000"/>
            <a:ext cx="1756000" cy="26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1A1A1A"/>
                </a:solidFill>
                <a:latin typeface="Calibri"/>
              </a:rPr>
              <a:t>Tecnologia</a:t>
            </a:r>
          </a:p>
        </p:txBody>
      </p:sp>
      <p:sp>
        <p:nvSpPr>
          <p:cNvPr id="29" name="A4Line"/>
          <p:cNvSpPr/>
          <p:nvPr/>
        </p:nvSpPr>
        <p:spPr>
          <a:xfrm>
            <a:off x="580000" y="3620000"/>
            <a:ext cx="500000" cy="9525"/>
          </a:xfrm>
          <a:prstGeom prst="rect">
            <a:avLst/>
          </a:prstGeom>
          <a:solidFill>
            <a:srgbClr val="B93720"/>
          </a:solidFill>
          <a:ln>
            <a:noFill/>
          </a:ln>
        </p:spPr>
      </p:sp>
      <p:sp>
        <p:nvSpPr>
          <p:cNvPr id="30" name="A4Desc"/>
          <p:cNvSpPr/>
          <p:nvPr/>
        </p:nvSpPr>
        <p:spPr>
          <a:xfrm>
            <a:off x="580000" y="3680000"/>
            <a:ext cx="1756000" cy="1000000"/>
          </a:xfrm>
          <a:prstGeom prst="rect">
            <a:avLst/>
          </a:prstGeom>
          <a:noFill/>
          <a:ln>
            <a:noFill/>
          </a:ln>
        </p:spPr>
        <p:txBody>
          <a:bodyPr wrap="square" lIns="0" tIns="0" rIns="0" bIns="0" rtlCol="0" anchor="t"/>
          <a:lstStyle/>
          <a:p>
            <a:pPr marL="0" indent="0" algn="ctr">
              <a:lnSpc>
                <a:spcPct val="130000"/>
              </a:lnSpc>
              <a:buNone/>
            </a:pPr>
            <a:r>
              <a:rPr lang="en-US" sz="1100" b="0" i="0" kern="0" dirty="0">
                <a:solidFill>
                  <a:srgbClr val="1A1A1A"/>
                </a:solidFill>
                <a:latin typeface="Calibri"/>
              </a:rPr>
              <a:t>KarunAI, l'</a:t>
            </a:r>
            <a:r>
              <a:rPr lang="en-US" sz="1000" kern="0" dirty="0">
                <a:solidFill>
                  <a:srgbClr val="1A1A1A"/>
                </a:solidFill>
                <a:latin typeface="Calibri"/>
              </a:rPr>
              <a:t>Intelligenza Compassionevole</a:t>
            </a:r>
            <a:r>
              <a:rPr lang="en-US" sz="1000" b="0" i="0" kern="0" dirty="0">
                <a:solidFill>
                  <a:srgbClr val="1A1A1A"/>
                </a:solidFill>
                <a:latin typeface="Calibri"/>
              </a:rPr>
              <a:t>— rendendo la dottrina più accessibile.</a:t>
            </a:r>
          </a:p>
        </p:txBody>
      </p:sp>
      <p:sp>
        <p:nvSpPr>
          <p:cNvPr id="31" name="A5Bg"/>
          <p:cNvSpPr/>
          <p:nvPr/>
        </p:nvSpPr>
        <p:spPr>
          <a:xfrm>
            <a:off x="2556000" y="2870000"/>
            <a:ext cx="1956000" cy="1900000"/>
          </a:xfrm>
          <a:prstGeom prst="rect">
            <a:avLst/>
          </a:prstGeom>
          <a:solidFill>
            <a:srgbClr val="FFFFFF"/>
          </a:solidFill>
          <a:ln w="9525">
            <a:solidFill>
              <a:srgbClr val="E0D8B0"/>
            </a:solidFill>
            <a:prstDash val="solid"/>
          </a:ln>
          <a:effectLst>
            <a:outerShdw blurRad="101600" dist="25400" dir="8100000" algn="bl" rotWithShape="0">
              <a:srgbClr val="000000">
                <a:alpha val="12000"/>
              </a:srgbClr>
            </a:outerShdw>
          </a:effectLst>
        </p:spPr>
      </p:sp>
      <p:sp>
        <p:nvSpPr>
          <p:cNvPr id="32" name="A5Icon"/>
          <p:cNvSpPr/>
          <p:nvPr/>
        </p:nvSpPr>
        <p:spPr>
          <a:xfrm>
            <a:off x="2656000" y="2950000"/>
            <a:ext cx="1756000" cy="310000"/>
          </a:xfrm>
          <a:prstGeom prst="rect">
            <a:avLst/>
          </a:prstGeom>
          <a:noFill/>
          <a:ln>
            <a:noFill/>
          </a:ln>
        </p:spPr>
        <p:txBody>
          <a:bodyPr wrap="square" lIns="0" tIns="0" rIns="0" bIns="0" rtlCol="0" anchor="t"/>
          <a:lstStyle/>
          <a:p>
            <a:pPr marL="0" indent="0" algn="ctr">
              <a:buNone/>
            </a:pPr>
            <a:r>
              <a:rPr lang="en-US" sz="2000" b="0" i="0" kern="0" dirty="0">
                <a:solidFill>
                  <a:srgbClr val="1A1A1A"/>
                </a:solidFill>
                <a:latin typeface="Calibri"/>
              </a:rPr>
              <a:t>🙏</a:t>
            </a:r>
          </a:p>
        </p:txBody>
      </p:sp>
      <p:sp>
        <p:nvSpPr>
          <p:cNvPr id="33" name="A5Title"/>
          <p:cNvSpPr/>
          <p:nvPr/>
        </p:nvSpPr>
        <p:spPr>
          <a:xfrm>
            <a:off x="2656000" y="3310000"/>
            <a:ext cx="1756000" cy="26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1A1A1A"/>
                </a:solidFill>
                <a:latin typeface="Calibri"/>
              </a:rPr>
              <a:t>Spiritualità</a:t>
            </a:r>
          </a:p>
        </p:txBody>
      </p:sp>
      <p:sp>
        <p:nvSpPr>
          <p:cNvPr id="34" name="A5Line"/>
          <p:cNvSpPr/>
          <p:nvPr/>
        </p:nvSpPr>
        <p:spPr>
          <a:xfrm>
            <a:off x="2656000" y="3620000"/>
            <a:ext cx="500000" cy="9525"/>
          </a:xfrm>
          <a:prstGeom prst="rect">
            <a:avLst/>
          </a:prstGeom>
          <a:solidFill>
            <a:srgbClr val="1A1A1A"/>
          </a:solidFill>
          <a:ln>
            <a:noFill/>
          </a:ln>
        </p:spPr>
      </p:sp>
      <p:sp>
        <p:nvSpPr>
          <p:cNvPr id="35" name="A5Desc"/>
          <p:cNvSpPr/>
          <p:nvPr/>
        </p:nvSpPr>
        <p:spPr>
          <a:xfrm>
            <a:off x="2656000" y="3680000"/>
            <a:ext cx="1756000" cy="1000000"/>
          </a:xfrm>
          <a:prstGeom prst="rect">
            <a:avLst/>
          </a:prstGeom>
          <a:noFill/>
          <a:ln>
            <a:noFill/>
          </a:ln>
        </p:spPr>
        <p:txBody>
          <a:bodyPr wrap="square" lIns="0" tIns="0" rIns="0" bIns="0" rtlCol="0" anchor="t"/>
          <a:lstStyle/>
          <a:p>
            <a:pPr marL="0" indent="0" algn="ctr">
              <a:lnSpc>
                <a:spcPct val="130000"/>
              </a:lnSpc>
              <a:buNone/>
            </a:pPr>
            <a:r>
              <a:rPr lang="en-US" sz="1100" b="0" i="0" kern="0" dirty="0">
                <a:solidFill>
                  <a:srgbClr val="1A1A1A"/>
                </a:solidFill>
                <a:latin typeface="Calibri"/>
              </a:rPr>
              <a:t>Diffondere il Suddha Sanmarkkam — un percorso universale e non dogmatico aperto a ogni essere umano.</a:t>
            </a:r>
          </a:p>
        </p:txBody>
      </p:sp>
      <p:sp>
        <p:nvSpPr>
          <p:cNvPr id="36" name="A6Bg"/>
          <p:cNvSpPr/>
          <p:nvPr/>
        </p:nvSpPr>
        <p:spPr>
          <a:xfrm>
            <a:off x="4632000" y="2870000"/>
            <a:ext cx="1956000" cy="1900000"/>
          </a:xfrm>
          <a:prstGeom prst="rect">
            <a:avLst/>
          </a:prstGeom>
          <a:solidFill>
            <a:srgbClr val="FFFFFF"/>
          </a:solidFill>
          <a:ln w="9525">
            <a:solidFill>
              <a:srgbClr val="E0D8B0"/>
            </a:solidFill>
            <a:prstDash val="solid"/>
          </a:ln>
          <a:effectLst>
            <a:outerShdw blurRad="101600" dist="25400" dir="8100000" algn="bl" rotWithShape="0">
              <a:srgbClr val="000000">
                <a:alpha val="12000"/>
              </a:srgbClr>
            </a:outerShdw>
          </a:effectLst>
        </p:spPr>
      </p:sp>
      <p:sp>
        <p:nvSpPr>
          <p:cNvPr id="37" name="A6Icon"/>
          <p:cNvSpPr/>
          <p:nvPr/>
        </p:nvSpPr>
        <p:spPr>
          <a:xfrm>
            <a:off x="4732000" y="2950000"/>
            <a:ext cx="1756000" cy="310000"/>
          </a:xfrm>
          <a:prstGeom prst="rect">
            <a:avLst/>
          </a:prstGeom>
          <a:noFill/>
          <a:ln>
            <a:noFill/>
          </a:ln>
        </p:spPr>
        <p:txBody>
          <a:bodyPr wrap="square" lIns="0" tIns="0" rIns="0" bIns="0" rtlCol="0" anchor="t"/>
          <a:lstStyle/>
          <a:p>
            <a:pPr marL="0" indent="0" algn="ctr">
              <a:buNone/>
            </a:pPr>
            <a:r>
              <a:rPr lang="en-US" sz="2000" b="0" i="0" kern="0" dirty="0">
                <a:solidFill>
                  <a:srgbClr val="1A1A1A"/>
                </a:solidFill>
                <a:latin typeface="Calibri"/>
              </a:rPr>
              <a:t>📚</a:t>
            </a:r>
          </a:p>
        </p:txBody>
      </p:sp>
      <p:sp>
        <p:nvSpPr>
          <p:cNvPr id="38" name="A6Title"/>
          <p:cNvSpPr/>
          <p:nvPr/>
        </p:nvSpPr>
        <p:spPr>
          <a:xfrm>
            <a:off x="4732000" y="3310000"/>
            <a:ext cx="1756000" cy="26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1A1A1A"/>
                </a:solidFill>
                <a:latin typeface="Calibri"/>
              </a:rPr>
              <a:t>Educazione</a:t>
            </a:r>
          </a:p>
        </p:txBody>
      </p:sp>
      <p:sp>
        <p:nvSpPr>
          <p:cNvPr id="39" name="A6Line"/>
          <p:cNvSpPr/>
          <p:nvPr/>
        </p:nvSpPr>
        <p:spPr>
          <a:xfrm>
            <a:off x="4732000" y="3620000"/>
            <a:ext cx="500000" cy="9525"/>
          </a:xfrm>
          <a:prstGeom prst="rect">
            <a:avLst/>
          </a:prstGeom>
          <a:solidFill>
            <a:srgbClr val="B93720"/>
          </a:solidFill>
          <a:ln>
            <a:noFill/>
          </a:ln>
        </p:spPr>
      </p:sp>
      <p:sp>
        <p:nvSpPr>
          <p:cNvPr id="40" name="A6Desc"/>
          <p:cNvSpPr/>
          <p:nvPr/>
        </p:nvSpPr>
        <p:spPr>
          <a:xfrm>
            <a:off x="4732000" y="3680000"/>
            <a:ext cx="1756000" cy="1000000"/>
          </a:xfrm>
          <a:prstGeom prst="rect">
            <a:avLst/>
          </a:prstGeom>
          <a:noFill/>
          <a:ln>
            <a:noFill/>
          </a:ln>
        </p:spPr>
        <p:txBody>
          <a:bodyPr wrap="square" lIns="0" tIns="0" rIns="0" bIns="0" rtlCol="0" anchor="t"/>
          <a:lstStyle/>
          <a:p>
            <a:pPr marL="0" indent="0" algn="ctr">
              <a:lnSpc>
                <a:spcPct val="130000"/>
              </a:lnSpc>
              <a:buNone/>
            </a:pPr>
            <a:r>
              <a:rPr lang="en-US" sz="1100" b="0" i="0" kern="0" dirty="0">
                <a:solidFill>
                  <a:srgbClr val="1A1A1A"/>
                </a:solidFill>
                <a:latin typeface="Calibri"/>
              </a:rPr>
              <a:t>Traduzioni, commentari, pubblicazioni e contenuti sui social media che rendono accessibile la saggezza di Vallalar.</a:t>
            </a:r>
          </a:p>
        </p:txBody>
      </p:sp>
      <p:sp>
        <p:nvSpPr>
          <p:cNvPr id="41" name="A7Bg"/>
          <p:cNvSpPr/>
          <p:nvPr/>
        </p:nvSpPr>
        <p:spPr>
          <a:xfrm>
            <a:off x="6708000" y="2870000"/>
            <a:ext cx="1956000" cy="1900000"/>
          </a:xfrm>
          <a:prstGeom prst="rect">
            <a:avLst/>
          </a:prstGeom>
          <a:solidFill>
            <a:srgbClr val="FFFFFF"/>
          </a:solidFill>
          <a:ln w="9525">
            <a:solidFill>
              <a:srgbClr val="E0D8B0"/>
            </a:solidFill>
            <a:prstDash val="solid"/>
          </a:ln>
          <a:effectLst>
            <a:outerShdw blurRad="101600" dist="25400" dir="8100000" algn="bl" rotWithShape="0">
              <a:srgbClr val="000000">
                <a:alpha val="12000"/>
              </a:srgbClr>
            </a:outerShdw>
          </a:effectLst>
        </p:spPr>
      </p:sp>
      <p:sp>
        <p:nvSpPr>
          <p:cNvPr id="42" name="A7Icon"/>
          <p:cNvSpPr/>
          <p:nvPr/>
        </p:nvSpPr>
        <p:spPr>
          <a:xfrm>
            <a:off x="6808000" y="2950000"/>
            <a:ext cx="1756000" cy="310000"/>
          </a:xfrm>
          <a:prstGeom prst="rect">
            <a:avLst/>
          </a:prstGeom>
          <a:noFill/>
          <a:ln>
            <a:noFill/>
          </a:ln>
        </p:spPr>
        <p:txBody>
          <a:bodyPr wrap="square" lIns="0" tIns="0" rIns="0" bIns="0" rtlCol="0" anchor="t"/>
          <a:lstStyle/>
          <a:p>
            <a:pPr marL="0" indent="0" algn="ctr">
              <a:buNone/>
            </a:pPr>
            <a:r>
              <a:rPr lang="en-US" sz="2000" b="0" i="0" kern="0" dirty="0">
                <a:solidFill>
                  <a:srgbClr val="1A1A1A"/>
                </a:solidFill>
                <a:latin typeface="Calibri"/>
              </a:rPr>
              <a:t>❤️</a:t>
            </a:r>
          </a:p>
        </p:txBody>
      </p:sp>
      <p:sp>
        <p:nvSpPr>
          <p:cNvPr id="43" name="A7Title"/>
          <p:cNvSpPr/>
          <p:nvPr/>
        </p:nvSpPr>
        <p:spPr>
          <a:xfrm>
            <a:off x="6808000" y="3310000"/>
            <a:ext cx="1756000" cy="26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1A1A1A"/>
                </a:solidFill>
                <a:latin typeface="Calibri"/>
              </a:rPr>
              <a:t>Salute e Longevità</a:t>
            </a:r>
          </a:p>
        </p:txBody>
      </p:sp>
      <p:sp>
        <p:nvSpPr>
          <p:cNvPr id="44" name="A7Line"/>
          <p:cNvSpPr/>
          <p:nvPr/>
        </p:nvSpPr>
        <p:spPr>
          <a:xfrm>
            <a:off x="6808000" y="3620000"/>
            <a:ext cx="500000" cy="9525"/>
          </a:xfrm>
          <a:prstGeom prst="rect">
            <a:avLst/>
          </a:prstGeom>
          <a:solidFill>
            <a:srgbClr val="1A1A1A"/>
          </a:solidFill>
          <a:ln>
            <a:noFill/>
          </a:ln>
        </p:spPr>
      </p:sp>
      <p:sp>
        <p:nvSpPr>
          <p:cNvPr id="45" name="A7Desc"/>
          <p:cNvSpPr/>
          <p:nvPr/>
        </p:nvSpPr>
        <p:spPr>
          <a:xfrm>
            <a:off x="6808000" y="3680000"/>
            <a:ext cx="1756000" cy="1000000"/>
          </a:xfrm>
          <a:prstGeom prst="rect">
            <a:avLst/>
          </a:prstGeom>
          <a:noFill/>
          <a:ln>
            <a:noFill/>
          </a:ln>
        </p:spPr>
        <p:txBody>
          <a:bodyPr wrap="square" lIns="0" tIns="0" rIns="0" bIns="0" rtlCol="0" anchor="t"/>
          <a:lstStyle/>
          <a:p>
            <a:pPr marL="0" indent="0" algn="ctr">
              <a:lnSpc>
                <a:spcPct val="130000"/>
              </a:lnSpc>
              <a:buNone/>
            </a:pPr>
            <a:r>
              <a:rPr lang="en-US" sz="1100" b="0" i="0" kern="0" dirty="0">
                <a:solidFill>
                  <a:srgbClr val="1A1A1A"/>
                </a:solidFill>
                <a:latin typeface="Calibri"/>
              </a:rPr>
              <a:t>La scienza del corpo di Vallalar — Sahakalpi — e la sua conoscenza registrata di medicina e guarigione.</a:t>
            </a:r>
          </a:p>
        </p:txBody>
      </p:sp>
      <p:sp>
        <p:nvSpPr>
          <p:cNvPr id="46" name="Footer"/>
          <p:cNvSpPr/>
          <p:nvPr/>
        </p:nvSpPr>
        <p:spPr>
          <a:xfrm>
            <a:off x="480000" y="5040000"/>
            <a:ext cx="8184000" cy="80000"/>
          </a:xfrm>
          <a:prstGeom prst="rect">
            <a:avLst/>
          </a:prstGeom>
          <a:noFill/>
          <a:ln>
            <a:noFill/>
          </a:ln>
        </p:spPr>
        <p:txBody>
          <a:bodyPr wrap="square" lIns="0" tIns="0" rIns="0" bIns="0" rtlCol="0" anchor="t"/>
          <a:lstStyle/>
          <a:p>
            <a:pPr marL="0" indent="0" algn="r">
              <a:buNone/>
            </a:pPr>
            <a:r>
              <a:rPr lang="en-US" sz="800" b="0" i="0" kern="0" dirty="0">
                <a:solidFill>
                  <a:srgbClr val="AAAAAA"/>
                </a:solidFill>
                <a:latin typeface="Calibri"/>
              </a:rPr>
              <a:t>sanmarkkamlife.org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BEE"/>
        </a:solidFill>
        <a:effectLst/>
      </p:bgPr>
    </p:bg>
    <p:spTree>
      <p:nvGrpSpPr>
        <p:cNvPr id="1" name=""/>
        <p:cNvGrpSpPr/>
        <p:nvPr/>
      </p:nvGrpSpPr>
      <p:grpSpPr>
        <a:xfrm>
          <a:off x="0" y="0"/>
          <a:ext cx="0" cy="0"/>
          <a:chOff x="0" y="0"/>
          <a:chExt cx="0" cy="0"/>
        </a:xfrm>
      </p:grpSpPr>
      <p:sp>
        <p:nvSpPr>
          <p:cNvPr id="2" name="Stripe"/>
          <p:cNvSpPr/>
          <p:nvPr/>
        </p:nvSpPr>
        <p:spPr>
          <a:xfrm>
            <a:off x="0" y="0"/>
            <a:ext cx="9144000" cy="54864"/>
          </a:xfrm>
          <a:prstGeom prst="rect">
            <a:avLst/>
          </a:prstGeom>
          <a:solidFill>
            <a:srgbClr val="B93720"/>
          </a:solidFill>
          <a:ln>
            <a:noFill/>
          </a:ln>
        </p:spPr>
      </p:sp>
      <p:sp>
        <p:nvSpPr>
          <p:cNvPr id="3" name="Label"/>
          <p:cNvSpPr/>
          <p:nvPr/>
        </p:nvSpPr>
        <p:spPr>
          <a:xfrm>
            <a:off x="480000" y="90000"/>
            <a:ext cx="8184000" cy="200000"/>
          </a:xfrm>
          <a:prstGeom prst="rect">
            <a:avLst/>
          </a:prstGeom>
          <a:noFill/>
          <a:ln>
            <a:noFill/>
          </a:ln>
        </p:spPr>
        <p:txBody>
          <a:bodyPr wrap="square" lIns="0" tIns="0" rIns="0" bIns="0" rtlCol="0" anchor="t"/>
          <a:lstStyle/>
          <a:p>
            <a:pPr marL="0" indent="0" algn="l">
              <a:buNone/>
            </a:pPr>
            <a:r>
              <a:rPr lang="en-US" sz="850" b="1" i="0" kern="0" spc="500" dirty="0">
                <a:solidFill>
                  <a:srgbClr val="B93720"/>
                </a:solidFill>
                <a:latin typeface="Calibri"/>
              </a:rPr>
              <a:t>COME AIUTIAMO·  SANMARKKAM LIFE</a:t>
            </a:r>
          </a:p>
        </p:txBody>
      </p:sp>
      <p:sp>
        <p:nvSpPr>
          <p:cNvPr id="4" name="Heading"/>
          <p:cNvSpPr/>
          <p:nvPr/>
        </p:nvSpPr>
        <p:spPr>
          <a:xfrm>
            <a:off x="480000" y="295000"/>
            <a:ext cx="5600000" cy="430000"/>
          </a:xfrm>
          <a:prstGeom prst="rect">
            <a:avLst/>
          </a:prstGeom>
          <a:noFill/>
          <a:ln>
            <a:noFill/>
          </a:ln>
        </p:spPr>
        <p:txBody>
          <a:bodyPr wrap="square" lIns="0" tIns="0" rIns="0" bIns="0" rtlCol="0" anchor="t"/>
          <a:lstStyle/>
          <a:p>
            <a:pPr marL="0" indent="0" algn="l">
              <a:buNone/>
            </a:pPr>
            <a:r>
              <a:rPr lang="en-US" sz="3400" b="1" i="0" kern="0" dirty="0">
                <a:solidFill>
                  <a:srgbClr val="1A1A1A"/>
                </a:solidFill>
                <a:latin typeface="Georgia"/>
              </a:rPr>
              <a:t>Cosa Offriamo</a:t>
            </a:r>
          </a:p>
        </p:txBody>
      </p:sp>
      <p:sp>
        <p:nvSpPr>
          <p:cNvPr id="5" name="FreePill"/>
          <p:cNvSpPr/>
          <p:nvPr/>
        </p:nvSpPr>
        <p:spPr>
          <a:xfrm>
            <a:off x="6180000" y="310000"/>
            <a:ext cx="2484000" cy="380000"/>
          </a:xfrm>
          <a:prstGeom prst="rect">
            <a:avLst/>
          </a:prstGeom>
          <a:solidFill>
            <a:srgbClr val="B93720"/>
          </a:solidFill>
          <a:ln w="9525">
            <a:solidFill>
              <a:srgbClr val="B93720"/>
            </a:solidFill>
            <a:prstDash val="solid"/>
          </a:ln>
        </p:spPr>
        <p:txBody>
          <a:bodyPr wrap="square" lIns="91440" tIns="45720" rIns="91440" bIns="45720" rtlCol="0" anchor="ctr"/>
          <a:lstStyle/>
          <a:p>
            <a:pPr marL="0" indent="0" algn="ctr">
              <a:buNone/>
            </a:pPr>
            <a:r>
              <a:rPr lang="en-US" sz="950" b="1" i="0" kern="0" dirty="0">
                <a:solidFill>
                  <a:srgbClr val="FFFFFF"/>
                </a:solidFill>
                <a:latin typeface="Calibri"/>
              </a:rPr>
              <a:t>Tutto ciò che offriamo è sempre </a:t>
            </a:r>
            <a:r>
              <a:rPr lang="en-US" sz="950" b="1" i="0" u="sng" kern="0" dirty="0">
                <a:solidFill>
                  <a:srgbClr val="FFFFFF"/>
                </a:solidFill>
                <a:latin typeface="Calibri"/>
              </a:rPr>
              <a:t>Gratuito.</a:t>
            </a:r>
            <a:r>
              <a:rPr lang="en-US" sz="950" b="1" i="0" kern="0" dirty="0">
                <a:solidFill>
                  <a:srgbClr val="FFFFFF"/>
                </a:solidFill>
                <a:latin typeface="Calibri"/>
              </a:rPr>
              <a:t>🔤</a:t>
            </a:r>
          </a:p>
        </p:txBody>
      </p:sp>
      <p:sp>
        <p:nvSpPr>
          <p:cNvPr id="6" name="Card0Bg"/>
          <p:cNvSpPr/>
          <p:nvPr/>
        </p:nvSpPr>
        <p:spPr>
          <a:xfrm>
            <a:off x="460000" y="1069534"/>
            <a:ext cx="1956000" cy="1890000"/>
          </a:xfrm>
          <a:prstGeom prst="rect">
            <a:avLst/>
          </a:prstGeom>
          <a:solidFill>
            <a:srgbClr val="FFFFFF"/>
          </a:solidFill>
          <a:ln w="9525">
            <a:solidFill>
              <a:srgbClr val="E0D8B0"/>
            </a:solidFill>
            <a:prstDash val="solid"/>
          </a:ln>
          <a:effectLst>
            <a:outerShdw blurRad="101600" dist="25400" dir="8100000" algn="bl" rotWithShape="0">
              <a:srgbClr val="000000">
                <a:alpha val="15000"/>
              </a:srgbClr>
            </a:outerShdw>
          </a:effectLst>
        </p:spPr>
        <p:txBody>
          <a:bodyPr/>
          <a:lstStyle/>
          <a:p>
            <a:endParaRPr lang="en-US" dirty="0"/>
          </a:p>
        </p:txBody>
      </p:sp>
      <p:sp>
        <p:nvSpPr>
          <p:cNvPr id="7" name="Card0Icon"/>
          <p:cNvSpPr/>
          <p:nvPr/>
        </p:nvSpPr>
        <p:spPr>
          <a:xfrm>
            <a:off x="580000" y="1140392"/>
            <a:ext cx="1756000" cy="320000"/>
          </a:xfrm>
          <a:prstGeom prst="rect">
            <a:avLst/>
          </a:prstGeom>
          <a:noFill/>
          <a:ln>
            <a:noFill/>
          </a:ln>
        </p:spPr>
        <p:txBody>
          <a:bodyPr wrap="square" lIns="0" tIns="0" rIns="0" bIns="0" rtlCol="0" anchor="t"/>
          <a:lstStyle/>
          <a:p>
            <a:pPr marL="0" indent="0" algn="ctr">
              <a:buNone/>
            </a:pPr>
            <a:r>
              <a:rPr lang="en-US" sz="2200" b="0" i="0" kern="0" dirty="0">
                <a:solidFill>
                  <a:srgbClr val="1A1A1A"/>
                </a:solidFill>
                <a:latin typeface="Calibri"/>
              </a:rPr>
              <a:t>🌿</a:t>
            </a:r>
          </a:p>
        </p:txBody>
      </p:sp>
      <p:sp>
        <p:nvSpPr>
          <p:cNvPr id="8" name="Card0Title"/>
          <p:cNvSpPr/>
          <p:nvPr/>
        </p:nvSpPr>
        <p:spPr>
          <a:xfrm>
            <a:off x="580000" y="1480917"/>
            <a:ext cx="1756000" cy="28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1A1A1A"/>
                </a:solidFill>
                <a:latin typeface="Calibri"/>
              </a:rPr>
              <a:t>Solidal Emporium</a:t>
            </a:r>
          </a:p>
        </p:txBody>
      </p:sp>
      <p:sp>
        <p:nvSpPr>
          <p:cNvPr id="9" name="Card0Line"/>
          <p:cNvSpPr/>
          <p:nvPr/>
        </p:nvSpPr>
        <p:spPr>
          <a:xfrm>
            <a:off x="580000" y="1710764"/>
            <a:ext cx="600000" cy="9525"/>
          </a:xfrm>
          <a:prstGeom prst="rect">
            <a:avLst/>
          </a:prstGeom>
          <a:solidFill>
            <a:srgbClr val="B93720"/>
          </a:solidFill>
          <a:ln>
            <a:noFill/>
          </a:ln>
        </p:spPr>
      </p:sp>
      <p:sp>
        <p:nvSpPr>
          <p:cNvPr id="10" name="Card0Desc"/>
          <p:cNvSpPr/>
          <p:nvPr/>
        </p:nvSpPr>
        <p:spPr>
          <a:xfrm>
            <a:off x="580000" y="1780874"/>
            <a:ext cx="1756000" cy="960000"/>
          </a:xfrm>
          <a:prstGeom prst="rect">
            <a:avLst/>
          </a:prstGeom>
          <a:noFill/>
          <a:ln>
            <a:noFill/>
          </a:ln>
        </p:spPr>
        <p:txBody>
          <a:bodyPr wrap="square" lIns="0" tIns="0" rIns="0" bIns="0" rtlCol="0" anchor="t"/>
          <a:lstStyle/>
          <a:p>
            <a:pPr marL="0" indent="0" algn="ctr">
              <a:lnSpc>
                <a:spcPct val="130000"/>
              </a:lnSpc>
              <a:buNone/>
            </a:pPr>
            <a:r>
              <a:rPr lang="en-US" sz="1100" b="0" i="0" kern="0" dirty="0">
                <a:latin typeface="Calibri"/>
              </a:rPr>
              <a:t>Alimenti a base vegetale gratuiti e prodotti erboristici. Richiedi liberamente online. Spedizione coperta. Donazione facoltativa.</a:t>
            </a:r>
          </a:p>
        </p:txBody>
      </p:sp>
      <p:sp>
        <p:nvSpPr>
          <p:cNvPr id="11" name="Card1Bg"/>
          <p:cNvSpPr/>
          <p:nvPr/>
        </p:nvSpPr>
        <p:spPr>
          <a:xfrm>
            <a:off x="2546000" y="1080000"/>
            <a:ext cx="1956000" cy="1890000"/>
          </a:xfrm>
          <a:prstGeom prst="rect">
            <a:avLst/>
          </a:prstGeom>
          <a:solidFill>
            <a:srgbClr val="FFFFFF"/>
          </a:solidFill>
          <a:ln w="9525">
            <a:solidFill>
              <a:srgbClr val="E0D8B0"/>
            </a:solidFill>
            <a:prstDash val="solid"/>
          </a:ln>
          <a:effectLst>
            <a:outerShdw blurRad="101600" dist="25400" dir="8100000" algn="bl" rotWithShape="0">
              <a:srgbClr val="000000">
                <a:alpha val="15000"/>
              </a:srgbClr>
            </a:outerShdw>
          </a:effectLst>
        </p:spPr>
        <p:txBody>
          <a:bodyPr/>
          <a:lstStyle/>
          <a:p>
            <a:endParaRPr lang="en-US" dirty="0"/>
          </a:p>
        </p:txBody>
      </p:sp>
      <p:sp>
        <p:nvSpPr>
          <p:cNvPr id="12" name="Card1Icon"/>
          <p:cNvSpPr/>
          <p:nvPr/>
        </p:nvSpPr>
        <p:spPr>
          <a:xfrm>
            <a:off x="2635588" y="1160081"/>
            <a:ext cx="1756000" cy="320000"/>
          </a:xfrm>
          <a:prstGeom prst="rect">
            <a:avLst/>
          </a:prstGeom>
          <a:noFill/>
          <a:ln>
            <a:noFill/>
          </a:ln>
        </p:spPr>
        <p:txBody>
          <a:bodyPr wrap="square" lIns="0" tIns="0" rIns="0" bIns="0" rtlCol="0" anchor="t"/>
          <a:lstStyle/>
          <a:p>
            <a:pPr marL="0" indent="0" algn="ctr">
              <a:buNone/>
            </a:pPr>
            <a:r>
              <a:rPr lang="en-US" sz="2200" b="0" i="0" kern="0" dirty="0">
                <a:solidFill>
                  <a:srgbClr val="1A1A1A"/>
                </a:solidFill>
                <a:latin typeface="Calibri"/>
              </a:rPr>
              <a:t>🍲</a:t>
            </a:r>
          </a:p>
        </p:txBody>
      </p:sp>
      <p:sp>
        <p:nvSpPr>
          <p:cNvPr id="13" name="Card1Title"/>
          <p:cNvSpPr/>
          <p:nvPr/>
        </p:nvSpPr>
        <p:spPr>
          <a:xfrm>
            <a:off x="2646000" y="1520845"/>
            <a:ext cx="1756000" cy="28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1A1A1A"/>
                </a:solidFill>
                <a:latin typeface="Calibri"/>
              </a:rPr>
              <a:t>Pasti Comunitari</a:t>
            </a:r>
          </a:p>
        </p:txBody>
      </p:sp>
      <p:sp>
        <p:nvSpPr>
          <p:cNvPr id="14" name="Card1Line"/>
          <p:cNvSpPr/>
          <p:nvPr/>
        </p:nvSpPr>
        <p:spPr>
          <a:xfrm>
            <a:off x="2680000" y="1771349"/>
            <a:ext cx="600000" cy="9525"/>
          </a:xfrm>
          <a:prstGeom prst="rect">
            <a:avLst/>
          </a:prstGeom>
          <a:solidFill>
            <a:srgbClr val="B93720"/>
          </a:solidFill>
          <a:ln>
            <a:noFill/>
          </a:ln>
        </p:spPr>
      </p:sp>
      <p:sp>
        <p:nvSpPr>
          <p:cNvPr id="15" name="Card1Desc"/>
          <p:cNvSpPr/>
          <p:nvPr/>
        </p:nvSpPr>
        <p:spPr>
          <a:xfrm>
            <a:off x="2656000" y="1849959"/>
            <a:ext cx="1756000" cy="960000"/>
          </a:xfrm>
          <a:prstGeom prst="rect">
            <a:avLst/>
          </a:prstGeom>
          <a:noFill/>
          <a:ln>
            <a:noFill/>
          </a:ln>
        </p:spPr>
        <p:txBody>
          <a:bodyPr wrap="square" lIns="0" tIns="0" rIns="0" bIns="0" rtlCol="0" anchor="t"/>
          <a:lstStyle/>
          <a:p>
            <a:pPr marL="0" indent="0" algn="ctr">
              <a:lnSpc>
                <a:spcPct val="130000"/>
              </a:lnSpc>
              <a:buNone/>
            </a:pPr>
            <a:r>
              <a:rPr lang="en-US" sz="1100" b="0" i="0" kern="0" dirty="0">
                <a:latin typeface="Calibri"/>
              </a:rPr>
              <a:t>Pasti cucinati serviti nei nostri centri fisici per tutti coloro che ne hanno bisogno</a:t>
            </a:r>
            <a:r>
              <a:rPr lang="en-US" sz="1100" kern="0" dirty="0">
                <a:latin typeface="Calibri"/>
              </a:rPr>
              <a:t>Incontri online e offline, raduni e discussioni aperti a tutti.</a:t>
            </a:r>
            <a:endParaRPr lang="en-US" sz="1100" b="0" i="0" kern="0" dirty="0">
              <a:latin typeface="Calibri"/>
            </a:endParaRPr>
          </a:p>
        </p:txBody>
      </p:sp>
      <p:sp>
        <p:nvSpPr>
          <p:cNvPr id="16" name="Card2Bg"/>
          <p:cNvSpPr/>
          <p:nvPr/>
        </p:nvSpPr>
        <p:spPr>
          <a:xfrm>
            <a:off x="4612000" y="1077450"/>
            <a:ext cx="1956000" cy="1890000"/>
          </a:xfrm>
          <a:prstGeom prst="rect">
            <a:avLst/>
          </a:prstGeom>
          <a:solidFill>
            <a:srgbClr val="FFFFFF"/>
          </a:solidFill>
          <a:ln w="9525">
            <a:solidFill>
              <a:srgbClr val="E0D8B0"/>
            </a:solidFill>
            <a:prstDash val="solid"/>
          </a:ln>
          <a:effectLst>
            <a:outerShdw blurRad="101600" dist="25400" dir="8100000" algn="bl" rotWithShape="0">
              <a:srgbClr val="000000">
                <a:alpha val="15000"/>
              </a:srgbClr>
            </a:outerShdw>
          </a:effectLst>
        </p:spPr>
      </p:sp>
      <p:sp>
        <p:nvSpPr>
          <p:cNvPr id="17" name="Card2Icon"/>
          <p:cNvSpPr/>
          <p:nvPr/>
        </p:nvSpPr>
        <p:spPr>
          <a:xfrm>
            <a:off x="4721588" y="1160081"/>
            <a:ext cx="1756000" cy="320000"/>
          </a:xfrm>
          <a:prstGeom prst="rect">
            <a:avLst/>
          </a:prstGeom>
          <a:noFill/>
          <a:ln>
            <a:noFill/>
          </a:ln>
        </p:spPr>
        <p:txBody>
          <a:bodyPr wrap="square" lIns="0" tIns="0" rIns="0" bIns="0" rtlCol="0" anchor="t"/>
          <a:lstStyle/>
          <a:p>
            <a:pPr marL="0" indent="0" algn="ctr">
              <a:buNone/>
            </a:pPr>
            <a:r>
              <a:rPr lang="en-US" sz="2200" b="0" i="0" kern="0" dirty="0">
                <a:solidFill>
                  <a:srgbClr val="1A1A1A"/>
                </a:solidFill>
                <a:latin typeface="Calibri"/>
              </a:rPr>
              <a:t>🤝</a:t>
            </a:r>
          </a:p>
        </p:txBody>
      </p:sp>
      <p:sp>
        <p:nvSpPr>
          <p:cNvPr id="18" name="Card2Title"/>
          <p:cNvSpPr/>
          <p:nvPr/>
        </p:nvSpPr>
        <p:spPr>
          <a:xfrm>
            <a:off x="4721588" y="1488486"/>
            <a:ext cx="1756000" cy="28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1A1A1A"/>
                </a:solidFill>
                <a:latin typeface="Calibri"/>
              </a:rPr>
              <a:t>Satsang</a:t>
            </a:r>
          </a:p>
        </p:txBody>
      </p:sp>
      <p:sp>
        <p:nvSpPr>
          <p:cNvPr id="19" name="Card2Line"/>
          <p:cNvSpPr/>
          <p:nvPr/>
        </p:nvSpPr>
        <p:spPr>
          <a:xfrm>
            <a:off x="4754000" y="1780237"/>
            <a:ext cx="600000" cy="9525"/>
          </a:xfrm>
          <a:prstGeom prst="rect">
            <a:avLst/>
          </a:prstGeom>
          <a:solidFill>
            <a:srgbClr val="B93720"/>
          </a:solidFill>
          <a:ln>
            <a:noFill/>
          </a:ln>
        </p:spPr>
      </p:sp>
      <p:sp>
        <p:nvSpPr>
          <p:cNvPr id="20" name="Card2Desc"/>
          <p:cNvSpPr/>
          <p:nvPr/>
        </p:nvSpPr>
        <p:spPr>
          <a:xfrm>
            <a:off x="4721588" y="2068029"/>
            <a:ext cx="1756000" cy="960000"/>
          </a:xfrm>
          <a:prstGeom prst="rect">
            <a:avLst/>
          </a:prstGeom>
          <a:noFill/>
          <a:ln>
            <a:noFill/>
          </a:ln>
        </p:spPr>
        <p:txBody>
          <a:bodyPr wrap="square" lIns="0" tIns="0" rIns="0" bIns="0" rtlCol="0" anchor="t"/>
          <a:lstStyle/>
          <a:p>
            <a:pPr marL="0" indent="0" algn="ctr">
              <a:lnSpc>
                <a:spcPct val="130000"/>
              </a:lnSpc>
              <a:buNone/>
            </a:pPr>
            <a:r>
              <a:rPr lang="en-US" sz="1100" b="0" i="0" kern="0" dirty="0">
                <a:latin typeface="Calibri"/>
              </a:rPr>
              <a:t>Pubblicazioni</a:t>
            </a:r>
          </a:p>
        </p:txBody>
      </p:sp>
      <p:sp>
        <p:nvSpPr>
          <p:cNvPr id="21" name="Card3Bg"/>
          <p:cNvSpPr/>
          <p:nvPr/>
        </p:nvSpPr>
        <p:spPr>
          <a:xfrm>
            <a:off x="6711815" y="1085185"/>
            <a:ext cx="1956000" cy="1890000"/>
          </a:xfrm>
          <a:prstGeom prst="rect">
            <a:avLst/>
          </a:prstGeom>
          <a:solidFill>
            <a:srgbClr val="FFFFFF"/>
          </a:solidFill>
          <a:ln w="9525">
            <a:solidFill>
              <a:srgbClr val="E0D8B0"/>
            </a:solidFill>
            <a:prstDash val="solid"/>
          </a:ln>
          <a:effectLst>
            <a:outerShdw blurRad="101600" dist="25400" dir="8100000" algn="bl" rotWithShape="0">
              <a:srgbClr val="000000">
                <a:alpha val="15000"/>
              </a:srgbClr>
            </a:outerShdw>
          </a:effectLst>
        </p:spPr>
        <p:txBody>
          <a:bodyPr/>
          <a:lstStyle/>
          <a:p>
            <a:endParaRPr lang="en-US" dirty="0"/>
          </a:p>
        </p:txBody>
      </p:sp>
      <p:sp>
        <p:nvSpPr>
          <p:cNvPr id="22" name="Card3Icon"/>
          <p:cNvSpPr/>
          <p:nvPr/>
        </p:nvSpPr>
        <p:spPr>
          <a:xfrm>
            <a:off x="6797176" y="1139861"/>
            <a:ext cx="1756000" cy="320000"/>
          </a:xfrm>
          <a:prstGeom prst="rect">
            <a:avLst/>
          </a:prstGeom>
          <a:noFill/>
          <a:ln>
            <a:noFill/>
          </a:ln>
        </p:spPr>
        <p:txBody>
          <a:bodyPr wrap="square" lIns="0" tIns="0" rIns="0" bIns="0" rtlCol="0" anchor="t"/>
          <a:lstStyle/>
          <a:p>
            <a:pPr marL="0" indent="0" algn="ctr">
              <a:buNone/>
            </a:pPr>
            <a:r>
              <a:rPr lang="en-US" sz="2200" b="0" i="0" kern="0" dirty="0">
                <a:solidFill>
                  <a:srgbClr val="1A1A1A"/>
                </a:solidFill>
                <a:latin typeface="Calibri"/>
              </a:rPr>
              <a:t>📖</a:t>
            </a:r>
          </a:p>
        </p:txBody>
      </p:sp>
      <p:sp>
        <p:nvSpPr>
          <p:cNvPr id="23" name="Card3Title"/>
          <p:cNvSpPr/>
          <p:nvPr/>
        </p:nvSpPr>
        <p:spPr>
          <a:xfrm>
            <a:off x="6797176" y="1484418"/>
            <a:ext cx="1756000" cy="28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1A1A1A"/>
                </a:solidFill>
                <a:latin typeface="Calibri"/>
              </a:rPr>
              <a:t>Traduzioni e commentari di Thiruarutpa, Urainadai e altre opere sacre di Vallalar.</a:t>
            </a:r>
          </a:p>
        </p:txBody>
      </p:sp>
      <p:sp>
        <p:nvSpPr>
          <p:cNvPr id="24" name="Card3Line"/>
          <p:cNvSpPr/>
          <p:nvPr/>
        </p:nvSpPr>
        <p:spPr>
          <a:xfrm>
            <a:off x="6797176" y="1779486"/>
            <a:ext cx="600000" cy="9525"/>
          </a:xfrm>
          <a:prstGeom prst="rect">
            <a:avLst/>
          </a:prstGeom>
          <a:solidFill>
            <a:srgbClr val="B93720"/>
          </a:solidFill>
          <a:ln>
            <a:noFill/>
          </a:ln>
        </p:spPr>
      </p:sp>
      <p:sp>
        <p:nvSpPr>
          <p:cNvPr id="25" name="Card3Desc"/>
          <p:cNvSpPr/>
          <p:nvPr/>
        </p:nvSpPr>
        <p:spPr>
          <a:xfrm>
            <a:off x="6797176" y="2022450"/>
            <a:ext cx="1756000" cy="960000"/>
          </a:xfrm>
          <a:prstGeom prst="rect">
            <a:avLst/>
          </a:prstGeom>
          <a:noFill/>
          <a:ln>
            <a:noFill/>
          </a:ln>
        </p:spPr>
        <p:txBody>
          <a:bodyPr wrap="square" lIns="0" tIns="0" rIns="0" bIns="0" rtlCol="0" anchor="t"/>
          <a:lstStyle/>
          <a:p>
            <a:pPr marL="0" indent="0" algn="ctr">
              <a:lnSpc>
                <a:spcPct val="130000"/>
              </a:lnSpc>
              <a:buNone/>
            </a:pPr>
            <a:r>
              <a:rPr lang="en-US" sz="1100" b="0" i="0" kern="0" dirty="0">
                <a:latin typeface="Calibri"/>
              </a:rPr>
              <a:t>Social Media e Articoli</a:t>
            </a:r>
          </a:p>
        </p:txBody>
      </p:sp>
      <p:sp>
        <p:nvSpPr>
          <p:cNvPr id="26" name="Card4Bg"/>
          <p:cNvSpPr/>
          <p:nvPr/>
        </p:nvSpPr>
        <p:spPr>
          <a:xfrm>
            <a:off x="460000" y="3065785"/>
            <a:ext cx="1956000" cy="1890000"/>
          </a:xfrm>
          <a:prstGeom prst="rect">
            <a:avLst/>
          </a:prstGeom>
          <a:solidFill>
            <a:srgbClr val="FFFFFF"/>
          </a:solidFill>
          <a:ln w="9525">
            <a:solidFill>
              <a:srgbClr val="E0D8B0"/>
            </a:solidFill>
            <a:prstDash val="solid"/>
          </a:ln>
          <a:effectLst>
            <a:outerShdw blurRad="101600" dist="25400" dir="8100000" algn="bl" rotWithShape="0">
              <a:srgbClr val="000000">
                <a:alpha val="15000"/>
              </a:srgbClr>
            </a:outerShdw>
          </a:effectLst>
        </p:spPr>
        <p:txBody>
          <a:bodyPr/>
          <a:lstStyle/>
          <a:p>
            <a:endParaRPr lang="en-US" dirty="0"/>
          </a:p>
        </p:txBody>
      </p:sp>
      <p:sp>
        <p:nvSpPr>
          <p:cNvPr id="27" name="Card4Icon"/>
          <p:cNvSpPr/>
          <p:nvPr/>
        </p:nvSpPr>
        <p:spPr>
          <a:xfrm>
            <a:off x="560000" y="3140921"/>
            <a:ext cx="1756000" cy="320000"/>
          </a:xfrm>
          <a:prstGeom prst="rect">
            <a:avLst/>
          </a:prstGeom>
          <a:noFill/>
          <a:ln>
            <a:noFill/>
          </a:ln>
        </p:spPr>
        <p:txBody>
          <a:bodyPr wrap="square" lIns="0" tIns="0" rIns="0" bIns="0" rtlCol="0" anchor="t"/>
          <a:lstStyle/>
          <a:p>
            <a:pPr marL="0" indent="0" algn="ctr">
              <a:buNone/>
            </a:pPr>
            <a:r>
              <a:rPr lang="en-US" sz="2200" b="0" i="0" kern="0" dirty="0">
                <a:solidFill>
                  <a:srgbClr val="1A1A1A"/>
                </a:solidFill>
                <a:latin typeface="Calibri"/>
              </a:rPr>
              <a:t>📲</a:t>
            </a:r>
          </a:p>
        </p:txBody>
      </p:sp>
      <p:sp>
        <p:nvSpPr>
          <p:cNvPr id="28" name="Card4Title"/>
          <p:cNvSpPr/>
          <p:nvPr/>
        </p:nvSpPr>
        <p:spPr>
          <a:xfrm>
            <a:off x="614717" y="3499555"/>
            <a:ext cx="1756000" cy="28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1A1A1A"/>
                </a:solidFill>
                <a:latin typeface="Calibri"/>
              </a:rPr>
              <a:t>Contenuti educativi sugli insegnamenti e il percorso di Vallalar, condivisi liberamente online.</a:t>
            </a:r>
          </a:p>
        </p:txBody>
      </p:sp>
      <p:sp>
        <p:nvSpPr>
          <p:cNvPr id="29" name="Card4Line"/>
          <p:cNvSpPr/>
          <p:nvPr/>
        </p:nvSpPr>
        <p:spPr>
          <a:xfrm>
            <a:off x="587803" y="3805455"/>
            <a:ext cx="600000" cy="9525"/>
          </a:xfrm>
          <a:prstGeom prst="rect">
            <a:avLst/>
          </a:prstGeom>
          <a:solidFill>
            <a:srgbClr val="B93720"/>
          </a:solidFill>
          <a:ln>
            <a:noFill/>
          </a:ln>
        </p:spPr>
      </p:sp>
      <p:sp>
        <p:nvSpPr>
          <p:cNvPr id="30" name="Card4Desc"/>
          <p:cNvSpPr/>
          <p:nvPr/>
        </p:nvSpPr>
        <p:spPr>
          <a:xfrm>
            <a:off x="580000" y="3905785"/>
            <a:ext cx="1756000" cy="960000"/>
          </a:xfrm>
          <a:prstGeom prst="rect">
            <a:avLst/>
          </a:prstGeom>
          <a:noFill/>
          <a:ln>
            <a:noFill/>
          </a:ln>
        </p:spPr>
        <p:txBody>
          <a:bodyPr wrap="square" lIns="0" tIns="0" rIns="0" bIns="0" rtlCol="0" anchor="t"/>
          <a:lstStyle/>
          <a:p>
            <a:pPr marL="0" indent="0" algn="ctr">
              <a:lnSpc>
                <a:spcPct val="130000"/>
              </a:lnSpc>
              <a:buNone/>
            </a:pPr>
            <a:r>
              <a:rPr lang="en-US" sz="1100" b="0" i="0" kern="0" dirty="0">
                <a:latin typeface="Calibri"/>
              </a:rPr>
              <a:t>La nostra guida AI che aiuta tutti ad avvicinarsi al percorso del </a:t>
            </a:r>
          </a:p>
        </p:txBody>
      </p:sp>
      <p:sp>
        <p:nvSpPr>
          <p:cNvPr id="31" name="Card5Bg"/>
          <p:cNvSpPr/>
          <p:nvPr/>
        </p:nvSpPr>
        <p:spPr>
          <a:xfrm>
            <a:off x="2536000" y="3090000"/>
            <a:ext cx="1956000" cy="1890000"/>
          </a:xfrm>
          <a:prstGeom prst="rect">
            <a:avLst/>
          </a:prstGeom>
          <a:solidFill>
            <a:srgbClr val="FFFFFF"/>
          </a:solidFill>
          <a:ln w="9525">
            <a:solidFill>
              <a:srgbClr val="E0D8B0"/>
            </a:solidFill>
            <a:prstDash val="solid"/>
          </a:ln>
          <a:effectLst>
            <a:outerShdw blurRad="101600" dist="25400" dir="8100000" algn="bl" rotWithShape="0">
              <a:srgbClr val="000000">
                <a:alpha val="15000"/>
              </a:srgbClr>
            </a:outerShdw>
          </a:effectLst>
        </p:spPr>
        <p:txBody>
          <a:bodyPr/>
          <a:lstStyle/>
          <a:p>
            <a:endParaRPr lang="en-US" dirty="0"/>
          </a:p>
        </p:txBody>
      </p:sp>
      <p:sp>
        <p:nvSpPr>
          <p:cNvPr id="32" name="Card5Icon"/>
          <p:cNvSpPr/>
          <p:nvPr/>
        </p:nvSpPr>
        <p:spPr>
          <a:xfrm>
            <a:off x="2656000" y="3151465"/>
            <a:ext cx="1756000" cy="320000"/>
          </a:xfrm>
          <a:prstGeom prst="rect">
            <a:avLst/>
          </a:prstGeom>
          <a:noFill/>
          <a:ln>
            <a:noFill/>
          </a:ln>
        </p:spPr>
        <p:txBody>
          <a:bodyPr wrap="square" lIns="0" tIns="0" rIns="0" bIns="0" rtlCol="0" anchor="t"/>
          <a:lstStyle/>
          <a:p>
            <a:pPr marL="0" indent="0" algn="ctr">
              <a:buNone/>
            </a:pPr>
            <a:r>
              <a:rPr lang="en-US" sz="2200" b="0" i="0" kern="0" dirty="0">
                <a:solidFill>
                  <a:srgbClr val="1A1A1A"/>
                </a:solidFill>
                <a:latin typeface="Calibri"/>
              </a:rPr>
              <a:t>🤖</a:t>
            </a:r>
          </a:p>
        </p:txBody>
      </p:sp>
      <p:sp>
        <p:nvSpPr>
          <p:cNvPr id="33" name="Card5Title"/>
          <p:cNvSpPr/>
          <p:nvPr/>
        </p:nvSpPr>
        <p:spPr>
          <a:xfrm>
            <a:off x="2656000" y="3494216"/>
            <a:ext cx="1756000" cy="28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1A1A1A"/>
                </a:solidFill>
                <a:latin typeface="Calibri"/>
              </a:rPr>
              <a:t>KarunAI</a:t>
            </a:r>
          </a:p>
        </p:txBody>
      </p:sp>
      <p:sp>
        <p:nvSpPr>
          <p:cNvPr id="34" name="Card5Line"/>
          <p:cNvSpPr/>
          <p:nvPr/>
        </p:nvSpPr>
        <p:spPr>
          <a:xfrm>
            <a:off x="2635588" y="3724749"/>
            <a:ext cx="600000" cy="9525"/>
          </a:xfrm>
          <a:prstGeom prst="rect">
            <a:avLst/>
          </a:prstGeom>
          <a:solidFill>
            <a:srgbClr val="B93720"/>
          </a:solidFill>
          <a:ln>
            <a:noFill/>
          </a:ln>
        </p:spPr>
      </p:sp>
      <p:sp>
        <p:nvSpPr>
          <p:cNvPr id="35" name="Card5Desc"/>
          <p:cNvSpPr/>
          <p:nvPr/>
        </p:nvSpPr>
        <p:spPr>
          <a:xfrm>
            <a:off x="2635588" y="3814980"/>
            <a:ext cx="1756000" cy="960000"/>
          </a:xfrm>
          <a:prstGeom prst="rect">
            <a:avLst/>
          </a:prstGeom>
          <a:noFill/>
          <a:ln>
            <a:noFill/>
          </a:ln>
        </p:spPr>
        <p:txBody>
          <a:bodyPr wrap="square" lIns="0" tIns="0" rIns="0" bIns="0" rtlCol="0" anchor="t"/>
          <a:lstStyle/>
          <a:p>
            <a:pPr marL="0" indent="0" algn="ctr">
              <a:lnSpc>
                <a:spcPct val="130000"/>
              </a:lnSpc>
              <a:buNone/>
            </a:pPr>
            <a:r>
              <a:rPr lang="en-US" sz="1100" b="0" i="0" kern="0" dirty="0">
                <a:latin typeface="Calibri"/>
              </a:rPr>
              <a:t>.</a:t>
            </a:r>
            <a:r>
              <a:rPr lang="en-US" sz="1100" b="0" i="0" kern="0" dirty="0" err="1">
                <a:latin typeface="Calibri"/>
              </a:rPr>
              <a:t>Suddha</a:t>
            </a:r>
            <a:r>
              <a:rPr lang="en-US" sz="1100" b="0" i="0" kern="0" dirty="0">
                <a:latin typeface="Calibri"/>
              </a:rPr>
              <a:t> </a:t>
            </a:r>
            <a:r>
              <a:rPr lang="en-US" sz="1100" b="0" i="0" kern="0" dirty="0" err="1">
                <a:latin typeface="Calibri"/>
              </a:rPr>
              <a:t>Sanmarkkam</a:t>
            </a:r>
            <a:r>
              <a:rPr lang="en-US" sz="1100" b="0" i="0" kern="0" dirty="0">
                <a:latin typeface="Calibri"/>
              </a:rPr>
              <a:t>.</a:t>
            </a:r>
          </a:p>
        </p:txBody>
      </p:sp>
      <p:sp>
        <p:nvSpPr>
          <p:cNvPr id="36" name="Card6Bg"/>
          <p:cNvSpPr/>
          <p:nvPr/>
        </p:nvSpPr>
        <p:spPr>
          <a:xfrm>
            <a:off x="4622000" y="3111637"/>
            <a:ext cx="1956000" cy="1890000"/>
          </a:xfrm>
          <a:prstGeom prst="rect">
            <a:avLst/>
          </a:prstGeom>
          <a:solidFill>
            <a:srgbClr val="FFFFFF"/>
          </a:solidFill>
          <a:ln w="9525">
            <a:solidFill>
              <a:srgbClr val="E0D8B0"/>
            </a:solidFill>
            <a:prstDash val="solid"/>
          </a:ln>
          <a:effectLst>
            <a:outerShdw blurRad="101600" dist="25400" dir="8100000" algn="bl" rotWithShape="0">
              <a:srgbClr val="000000">
                <a:alpha val="15000"/>
              </a:srgbClr>
            </a:outerShdw>
          </a:effectLst>
        </p:spPr>
      </p:sp>
      <p:sp>
        <p:nvSpPr>
          <p:cNvPr id="37" name="Card6Icon"/>
          <p:cNvSpPr/>
          <p:nvPr/>
        </p:nvSpPr>
        <p:spPr>
          <a:xfrm>
            <a:off x="4723569" y="3177629"/>
            <a:ext cx="1756000" cy="320000"/>
          </a:xfrm>
          <a:prstGeom prst="rect">
            <a:avLst/>
          </a:prstGeom>
          <a:noFill/>
          <a:ln>
            <a:noFill/>
          </a:ln>
        </p:spPr>
        <p:txBody>
          <a:bodyPr wrap="square" lIns="0" tIns="0" rIns="0" bIns="0" rtlCol="0" anchor="t"/>
          <a:lstStyle/>
          <a:p>
            <a:pPr marL="0" indent="0" algn="ctr">
              <a:buNone/>
            </a:pPr>
            <a:r>
              <a:rPr lang="en-US" sz="2200" b="0" i="0" kern="0" dirty="0">
                <a:solidFill>
                  <a:srgbClr val="1A1A1A"/>
                </a:solidFill>
                <a:latin typeface="Calibri"/>
              </a:rPr>
              <a:t>🔤</a:t>
            </a:r>
          </a:p>
        </p:txBody>
      </p:sp>
      <p:sp>
        <p:nvSpPr>
          <p:cNvPr id="38" name="Card6Title"/>
          <p:cNvSpPr/>
          <p:nvPr/>
        </p:nvSpPr>
        <p:spPr>
          <a:xfrm>
            <a:off x="4754000" y="3499555"/>
            <a:ext cx="1756000" cy="280000"/>
          </a:xfrm>
          <a:prstGeom prst="rect">
            <a:avLst/>
          </a:prstGeom>
          <a:noFill/>
          <a:ln>
            <a:noFill/>
          </a:ln>
        </p:spPr>
        <p:txBody>
          <a:bodyPr wrap="square" lIns="0" tIns="0" rIns="0" bIns="0" rtlCol="0" anchor="t"/>
          <a:lstStyle/>
          <a:p>
            <a:pPr marL="0" indent="0" algn="ctr">
              <a:lnSpc>
                <a:spcPct val="115000"/>
              </a:lnSpc>
              <a:buNone/>
            </a:pPr>
            <a:r>
              <a:rPr lang="en-US" sz="1050" b="1" i="0" kern="0" dirty="0" err="1">
                <a:solidFill>
                  <a:srgbClr val="1A1A1A"/>
                </a:solidFill>
                <a:latin typeface="Calibri"/>
              </a:rPr>
              <a:t>TamilLearn</a:t>
            </a:r>
            <a:r>
              <a:rPr lang="en-US" sz="1050" b="1" i="0" kern="0" dirty="0">
                <a:solidFill>
                  <a:srgbClr val="1A1A1A"/>
                </a:solidFill>
                <a:latin typeface="Calibri"/>
              </a:rPr>
              <a:t>  App</a:t>
            </a:r>
          </a:p>
        </p:txBody>
      </p:sp>
      <p:sp>
        <p:nvSpPr>
          <p:cNvPr id="39" name="Card6Line"/>
          <p:cNvSpPr/>
          <p:nvPr/>
        </p:nvSpPr>
        <p:spPr>
          <a:xfrm>
            <a:off x="4732000" y="3779555"/>
            <a:ext cx="600000" cy="9525"/>
          </a:xfrm>
          <a:prstGeom prst="rect">
            <a:avLst/>
          </a:prstGeom>
          <a:solidFill>
            <a:srgbClr val="B93720"/>
          </a:solidFill>
          <a:ln>
            <a:noFill/>
          </a:ln>
        </p:spPr>
      </p:sp>
      <p:sp>
        <p:nvSpPr>
          <p:cNvPr id="40" name="Card6Desc"/>
          <p:cNvSpPr/>
          <p:nvPr/>
        </p:nvSpPr>
        <p:spPr>
          <a:xfrm>
            <a:off x="4732000" y="3849221"/>
            <a:ext cx="1756000" cy="960000"/>
          </a:xfrm>
          <a:prstGeom prst="rect">
            <a:avLst/>
          </a:prstGeom>
          <a:noFill/>
          <a:ln>
            <a:noFill/>
          </a:ln>
        </p:spPr>
        <p:txBody>
          <a:bodyPr wrap="square" lIns="0" tIns="0" rIns="0" bIns="0" rtlCol="0" anchor="t"/>
          <a:lstStyle/>
          <a:p>
            <a:pPr marL="0" indent="0" algn="ctr">
              <a:lnSpc>
                <a:spcPct val="130000"/>
              </a:lnSpc>
              <a:buNone/>
            </a:pPr>
            <a:r>
              <a:rPr lang="en-US" sz="1100" b="0" i="0" kern="0" dirty="0">
                <a:latin typeface="Calibri"/>
              </a:rPr>
              <a:t>Rendere questa lingua sacra accessibile a qualsiasi essere umano che voglia impararla.</a:t>
            </a:r>
          </a:p>
        </p:txBody>
      </p:sp>
      <p:sp>
        <p:nvSpPr>
          <p:cNvPr id="41" name="Card7Bg"/>
          <p:cNvSpPr/>
          <p:nvPr/>
        </p:nvSpPr>
        <p:spPr>
          <a:xfrm>
            <a:off x="6708000" y="3056972"/>
            <a:ext cx="1956000" cy="1890000"/>
          </a:xfrm>
          <a:prstGeom prst="rect">
            <a:avLst/>
          </a:prstGeom>
          <a:solidFill>
            <a:srgbClr val="FFFFFF"/>
          </a:solidFill>
          <a:ln w="9525">
            <a:solidFill>
              <a:srgbClr val="E0D8B0"/>
            </a:solidFill>
            <a:prstDash val="solid"/>
          </a:ln>
          <a:effectLst>
            <a:outerShdw blurRad="101600" dist="25400" dir="8100000" algn="bl" rotWithShape="0">
              <a:srgbClr val="000000">
                <a:alpha val="15000"/>
              </a:srgbClr>
            </a:outerShdw>
          </a:effectLst>
        </p:spPr>
        <p:txBody>
          <a:bodyPr/>
          <a:lstStyle/>
          <a:p>
            <a:endParaRPr lang="en-US" dirty="0"/>
          </a:p>
        </p:txBody>
      </p:sp>
      <p:sp>
        <p:nvSpPr>
          <p:cNvPr id="42" name="Card7Icon"/>
          <p:cNvSpPr/>
          <p:nvPr/>
        </p:nvSpPr>
        <p:spPr>
          <a:xfrm>
            <a:off x="6788000" y="3158943"/>
            <a:ext cx="1756000" cy="320000"/>
          </a:xfrm>
          <a:prstGeom prst="rect">
            <a:avLst/>
          </a:prstGeom>
          <a:noFill/>
          <a:ln>
            <a:noFill/>
          </a:ln>
        </p:spPr>
        <p:txBody>
          <a:bodyPr wrap="square" lIns="0" tIns="0" rIns="0" bIns="0" rtlCol="0" anchor="t"/>
          <a:lstStyle/>
          <a:p>
            <a:pPr marL="0" indent="0" algn="ctr">
              <a:buNone/>
            </a:pPr>
            <a:r>
              <a:rPr lang="en-US" sz="2200" b="0" i="0" kern="0" dirty="0">
                <a:solidFill>
                  <a:srgbClr val="1A1A1A"/>
                </a:solidFill>
                <a:latin typeface="Calibri"/>
              </a:rPr>
              <a:t>🌍</a:t>
            </a:r>
          </a:p>
        </p:txBody>
      </p:sp>
      <p:sp>
        <p:nvSpPr>
          <p:cNvPr id="43" name="Card7Title"/>
          <p:cNvSpPr/>
          <p:nvPr/>
        </p:nvSpPr>
        <p:spPr>
          <a:xfrm>
            <a:off x="6808000" y="3509080"/>
            <a:ext cx="1756000" cy="28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1A1A1A"/>
                </a:solidFill>
                <a:latin typeface="Calibri"/>
              </a:rPr>
              <a:t>Altre Attività</a:t>
            </a:r>
          </a:p>
        </p:txBody>
      </p:sp>
      <p:sp>
        <p:nvSpPr>
          <p:cNvPr id="44" name="Card7Line"/>
          <p:cNvSpPr/>
          <p:nvPr/>
        </p:nvSpPr>
        <p:spPr>
          <a:xfrm>
            <a:off x="6808000" y="3738874"/>
            <a:ext cx="600000" cy="9525"/>
          </a:xfrm>
          <a:prstGeom prst="rect">
            <a:avLst/>
          </a:prstGeom>
          <a:solidFill>
            <a:srgbClr val="B93720"/>
          </a:solidFill>
          <a:ln>
            <a:noFill/>
          </a:ln>
        </p:spPr>
      </p:sp>
      <p:sp>
        <p:nvSpPr>
          <p:cNvPr id="45" name="Card7Desc"/>
          <p:cNvSpPr/>
          <p:nvPr/>
        </p:nvSpPr>
        <p:spPr>
          <a:xfrm>
            <a:off x="6808000" y="3823500"/>
            <a:ext cx="1756000" cy="960000"/>
          </a:xfrm>
          <a:prstGeom prst="rect">
            <a:avLst/>
          </a:prstGeom>
          <a:noFill/>
          <a:ln>
            <a:noFill/>
          </a:ln>
        </p:spPr>
        <p:txBody>
          <a:bodyPr wrap="square" lIns="0" tIns="0" rIns="0" bIns="0" rtlCol="0" anchor="t"/>
          <a:lstStyle/>
          <a:p>
            <a:pPr marL="0" indent="0" algn="ctr">
              <a:lnSpc>
                <a:spcPct val="130000"/>
              </a:lnSpc>
              <a:buNone/>
            </a:pPr>
            <a:r>
              <a:rPr lang="en-US" sz="1100" b="0" i="0" kern="0" dirty="0">
                <a:latin typeface="Calibri"/>
              </a:rPr>
              <a:t>Ulteriori attività statutarie allineate con i principi di compassione di Vallalar per tutta la vita.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A0805"/>
        </a:solidFill>
        <a:effectLst/>
      </p:bgPr>
    </p:bg>
    <p:spTree>
      <p:nvGrpSpPr>
        <p:cNvPr id="1" name=""/>
        <p:cNvGrpSpPr/>
        <p:nvPr/>
      </p:nvGrpSpPr>
      <p:grpSpPr>
        <a:xfrm>
          <a:off x="0" y="0"/>
          <a:ext cx="0" cy="0"/>
          <a:chOff x="0" y="0"/>
          <a:chExt cx="0" cy="0"/>
        </a:xfrm>
      </p:grpSpPr>
      <p:sp>
        <p:nvSpPr>
          <p:cNvPr id="2" name="Stripe"/>
          <p:cNvSpPr/>
          <p:nvPr/>
        </p:nvSpPr>
        <p:spPr>
          <a:xfrm>
            <a:off x="0" y="0"/>
            <a:ext cx="9144000" cy="54864"/>
          </a:xfrm>
          <a:prstGeom prst="rect">
            <a:avLst/>
          </a:prstGeom>
          <a:solidFill>
            <a:srgbClr val="B93720"/>
          </a:solidFill>
          <a:ln>
            <a:noFill/>
          </a:ln>
        </p:spPr>
      </p:sp>
      <p:sp>
        <p:nvSpPr>
          <p:cNvPr id="3" name="Label"/>
          <p:cNvSpPr/>
          <p:nvPr/>
        </p:nvSpPr>
        <p:spPr>
          <a:xfrm>
            <a:off x="480000" y="90000"/>
            <a:ext cx="8184000" cy="180000"/>
          </a:xfrm>
          <a:prstGeom prst="rect">
            <a:avLst/>
          </a:prstGeom>
          <a:noFill/>
          <a:ln>
            <a:noFill/>
          </a:ln>
        </p:spPr>
        <p:txBody>
          <a:bodyPr wrap="square" lIns="0" tIns="0" rIns="0" bIns="0" rtlCol="0" anchor="t"/>
          <a:lstStyle/>
          <a:p>
            <a:pPr marL="0" indent="0" algn="l">
              <a:buNone/>
            </a:pPr>
            <a:r>
              <a:rPr lang="en-US" sz="850" b="1" i="0" kern="0" spc="500" dirty="0">
                <a:solidFill>
                  <a:srgbClr val="B93720"/>
                </a:solidFill>
                <a:latin typeface="Calibri"/>
              </a:rPr>
              <a:t>KARUNAI  ·  GUIDA AI GRATUITA  ·  SANMARKKAM LIFE</a:t>
            </a:r>
          </a:p>
        </p:txBody>
      </p:sp>
      <p:sp>
        <p:nvSpPr>
          <p:cNvPr id="4" name="Name"/>
          <p:cNvSpPr/>
          <p:nvPr/>
        </p:nvSpPr>
        <p:spPr>
          <a:xfrm>
            <a:off x="480000" y="295000"/>
            <a:ext cx="4800000" cy="600000"/>
          </a:xfrm>
          <a:prstGeom prst="rect">
            <a:avLst/>
          </a:prstGeom>
          <a:noFill/>
          <a:ln>
            <a:noFill/>
          </a:ln>
        </p:spPr>
        <p:txBody>
          <a:bodyPr wrap="square" lIns="0" tIns="0" rIns="0" bIns="0" rtlCol="0" anchor="t"/>
          <a:lstStyle/>
          <a:p>
            <a:pPr marL="0" indent="0" algn="l">
              <a:buNone/>
            </a:pPr>
            <a:r>
              <a:rPr lang="en-US" sz="4800" b="1" i="0" kern="0" dirty="0">
                <a:solidFill>
                  <a:srgbClr val="F5C125"/>
                </a:solidFill>
                <a:latin typeface="Georgia"/>
              </a:rPr>
              <a:t>KarunAI</a:t>
            </a:r>
          </a:p>
        </p:txBody>
      </p:sp>
      <p:sp>
        <p:nvSpPr>
          <p:cNvPr id="5" name="Tagline"/>
          <p:cNvSpPr/>
          <p:nvPr/>
        </p:nvSpPr>
        <p:spPr>
          <a:xfrm>
            <a:off x="480000" y="1025000"/>
            <a:ext cx="4800000" cy="240000"/>
          </a:xfrm>
          <a:prstGeom prst="rect">
            <a:avLst/>
          </a:prstGeom>
          <a:noFill/>
          <a:ln>
            <a:noFill/>
          </a:ln>
        </p:spPr>
        <p:txBody>
          <a:bodyPr wrap="square" lIns="0" tIns="0" rIns="0" bIns="0" rtlCol="0" anchor="t"/>
          <a:lstStyle/>
          <a:p>
            <a:pPr marL="0" indent="0" algn="l">
              <a:buNone/>
            </a:pPr>
            <a:r>
              <a:rPr lang="en-US" sz="1200" b="0" i="1" kern="0" dirty="0">
                <a:solidFill>
                  <a:schemeClr val="bg1"/>
                </a:solidFill>
                <a:latin typeface="Georgia"/>
              </a:rPr>
              <a:t>Guidata dalla Luce del </a:t>
            </a:r>
            <a:r>
              <a:rPr lang="en-US" sz="1200" b="0" i="1" kern="0" dirty="0" err="1">
                <a:solidFill>
                  <a:schemeClr val="bg1"/>
                </a:solidFill>
                <a:latin typeface="Georgia"/>
              </a:rPr>
              <a:t>Suddha</a:t>
            </a:r>
            <a:r>
              <a:rPr lang="en-US" sz="1200" b="0" i="1" kern="0" dirty="0">
                <a:solidFill>
                  <a:schemeClr val="bg1"/>
                </a:solidFill>
                <a:latin typeface="Georgia"/>
              </a:rPr>
              <a:t> </a:t>
            </a:r>
            <a:r>
              <a:rPr lang="en-US" sz="1200" b="0" i="1" kern="0" dirty="0" err="1">
                <a:solidFill>
                  <a:schemeClr val="bg1"/>
                </a:solidFill>
                <a:latin typeface="Georgia"/>
              </a:rPr>
              <a:t>Sanmarkkam</a:t>
            </a:r>
            <a:endParaRPr lang="en-US" sz="1200" b="0" i="1" kern="0" dirty="0">
              <a:solidFill>
                <a:schemeClr val="bg1"/>
              </a:solidFill>
              <a:latin typeface="Georgia"/>
            </a:endParaRPr>
          </a:p>
        </p:txBody>
      </p:sp>
      <p:sp>
        <p:nvSpPr>
          <p:cNvPr id="6" name="Desc"/>
          <p:cNvSpPr/>
          <p:nvPr/>
        </p:nvSpPr>
        <p:spPr>
          <a:xfrm>
            <a:off x="480000" y="1324906"/>
            <a:ext cx="4600000" cy="900000"/>
          </a:xfrm>
          <a:prstGeom prst="rect">
            <a:avLst/>
          </a:prstGeom>
          <a:noFill/>
          <a:ln>
            <a:noFill/>
          </a:ln>
        </p:spPr>
        <p:txBody>
          <a:bodyPr wrap="square" lIns="0" tIns="0" rIns="0" bIns="0" rtlCol="0" anchor="t"/>
          <a:lstStyle/>
          <a:p>
            <a:pPr marL="0" indent="0" algn="l">
              <a:lnSpc>
                <a:spcPct val="145000"/>
              </a:lnSpc>
              <a:buNone/>
            </a:pPr>
            <a:r>
              <a:rPr lang="en-US" sz="1050" b="0" i="0" kern="0" dirty="0">
                <a:solidFill>
                  <a:schemeClr val="bg1"/>
                </a:solidFill>
                <a:latin typeface="Calibri"/>
              </a:rPr>
              <a:t>Una guida AI gratuita radicata nelle opere complete di Ramalinga Swamigal (Vallalar) — Chiedi della sua dottrina, delle sue linee guida alimentari, della non-violenza, della pratica spirituale, dell’alimentazione a base vegetale e molto altro.</a:t>
            </a:r>
          </a:p>
        </p:txBody>
      </p:sp>
      <p:sp>
        <p:nvSpPr>
          <p:cNvPr id="7" name="F0Bg"/>
          <p:cNvSpPr/>
          <p:nvPr/>
        </p:nvSpPr>
        <p:spPr>
          <a:xfrm>
            <a:off x="260252" y="2280000"/>
            <a:ext cx="1669748" cy="360000"/>
          </a:xfrm>
          <a:prstGeom prst="rect">
            <a:avLst/>
          </a:prstGeom>
          <a:solidFill>
            <a:srgbClr val="1A1600"/>
          </a:solidFill>
          <a:ln w="9525">
            <a:solidFill>
              <a:srgbClr val="F5C125"/>
            </a:solidFill>
            <a:prstDash val="solid"/>
          </a:ln>
        </p:spPr>
      </p:sp>
      <p:sp>
        <p:nvSpPr>
          <p:cNvPr id="8" name="F0Icon"/>
          <p:cNvSpPr/>
          <p:nvPr/>
        </p:nvSpPr>
        <p:spPr>
          <a:xfrm>
            <a:off x="343055" y="2360000"/>
            <a:ext cx="200000" cy="200000"/>
          </a:xfrm>
          <a:prstGeom prst="rect">
            <a:avLst/>
          </a:prstGeom>
          <a:noFill/>
          <a:ln>
            <a:noFill/>
          </a:ln>
        </p:spPr>
        <p:txBody>
          <a:bodyPr wrap="square" lIns="0" tIns="0" rIns="0" bIns="0" rtlCol="0" anchor="t"/>
          <a:lstStyle/>
          <a:p>
            <a:pPr marL="0" indent="0" algn="ctr">
              <a:buNone/>
            </a:pPr>
            <a:r>
              <a:rPr lang="en-US" sz="1400" b="0" i="0" kern="0" dirty="0">
                <a:solidFill>
                  <a:srgbClr val="FFFFFF"/>
                </a:solidFill>
                <a:latin typeface="Calibri"/>
              </a:rPr>
              <a:t>📚</a:t>
            </a:r>
          </a:p>
        </p:txBody>
      </p:sp>
      <p:sp>
        <p:nvSpPr>
          <p:cNvPr id="9" name="F0Lbl"/>
          <p:cNvSpPr/>
          <p:nvPr/>
        </p:nvSpPr>
        <p:spPr>
          <a:xfrm>
            <a:off x="589507" y="2371750"/>
            <a:ext cx="1430000" cy="200000"/>
          </a:xfrm>
          <a:prstGeom prst="rect">
            <a:avLst/>
          </a:prstGeom>
          <a:noFill/>
          <a:ln>
            <a:noFill/>
          </a:ln>
        </p:spPr>
        <p:txBody>
          <a:bodyPr wrap="square" lIns="0" tIns="0" rIns="0" bIns="0" rtlCol="0" anchor="t"/>
          <a:lstStyle/>
          <a:p>
            <a:pPr marL="0" indent="0" algn="l">
              <a:lnSpc>
                <a:spcPct val="120000"/>
              </a:lnSpc>
              <a:buNone/>
            </a:pPr>
            <a:r>
              <a:rPr lang="en-US" sz="900" b="0" i="0" kern="0" dirty="0">
                <a:solidFill>
                  <a:srgbClr val="F5C125"/>
                </a:solidFill>
                <a:latin typeface="Calibri"/>
              </a:rPr>
              <a:t>Opere complete di Vallalar</a:t>
            </a:r>
          </a:p>
        </p:txBody>
      </p:sp>
      <p:sp>
        <p:nvSpPr>
          <p:cNvPr id="10" name="F1Bg"/>
          <p:cNvSpPr/>
          <p:nvPr/>
        </p:nvSpPr>
        <p:spPr>
          <a:xfrm>
            <a:off x="1990000" y="2280000"/>
            <a:ext cx="1665656" cy="360000"/>
          </a:xfrm>
          <a:prstGeom prst="rect">
            <a:avLst/>
          </a:prstGeom>
          <a:solidFill>
            <a:srgbClr val="1A1600"/>
          </a:solidFill>
          <a:ln w="9525">
            <a:solidFill>
              <a:srgbClr val="F5C125"/>
            </a:solidFill>
            <a:prstDash val="solid"/>
          </a:ln>
        </p:spPr>
      </p:sp>
      <p:sp>
        <p:nvSpPr>
          <p:cNvPr id="11" name="F1Icon"/>
          <p:cNvSpPr/>
          <p:nvPr/>
        </p:nvSpPr>
        <p:spPr>
          <a:xfrm>
            <a:off x="2050000" y="2360000"/>
            <a:ext cx="200000" cy="200000"/>
          </a:xfrm>
          <a:prstGeom prst="rect">
            <a:avLst/>
          </a:prstGeom>
          <a:noFill/>
          <a:ln>
            <a:noFill/>
          </a:ln>
        </p:spPr>
        <p:txBody>
          <a:bodyPr wrap="square" lIns="0" tIns="0" rIns="0" bIns="0" rtlCol="0" anchor="t"/>
          <a:lstStyle/>
          <a:p>
            <a:pPr marL="0" indent="0" algn="ctr">
              <a:buNone/>
            </a:pPr>
            <a:r>
              <a:rPr lang="en-US" sz="1400" b="0" i="0" kern="0" dirty="0">
                <a:solidFill>
                  <a:srgbClr val="FFFFFF"/>
                </a:solidFill>
                <a:latin typeface="Calibri"/>
              </a:rPr>
              <a:t>🌍</a:t>
            </a:r>
          </a:p>
        </p:txBody>
      </p:sp>
      <p:sp>
        <p:nvSpPr>
          <p:cNvPr id="12" name="F1Lbl"/>
          <p:cNvSpPr/>
          <p:nvPr/>
        </p:nvSpPr>
        <p:spPr>
          <a:xfrm>
            <a:off x="2280000" y="2360000"/>
            <a:ext cx="1280000" cy="200000"/>
          </a:xfrm>
          <a:prstGeom prst="rect">
            <a:avLst/>
          </a:prstGeom>
          <a:noFill/>
          <a:ln>
            <a:noFill/>
          </a:ln>
        </p:spPr>
        <p:txBody>
          <a:bodyPr wrap="square" lIns="0" tIns="0" rIns="0" bIns="0" rtlCol="0" anchor="t"/>
          <a:lstStyle/>
          <a:p>
            <a:pPr marL="0" indent="0" algn="l">
              <a:lnSpc>
                <a:spcPct val="120000"/>
              </a:lnSpc>
              <a:buNone/>
            </a:pPr>
            <a:r>
              <a:rPr lang="en-US" sz="900" b="0" i="0" kern="0" dirty="0">
                <a:solidFill>
                  <a:srgbClr val="F5C125"/>
                </a:solidFill>
                <a:latin typeface="Calibri"/>
              </a:rPr>
              <a:t>Risponde in qualsiasi lingua</a:t>
            </a:r>
          </a:p>
        </p:txBody>
      </p:sp>
      <p:sp>
        <p:nvSpPr>
          <p:cNvPr id="13" name="F2Bg"/>
          <p:cNvSpPr/>
          <p:nvPr/>
        </p:nvSpPr>
        <p:spPr>
          <a:xfrm>
            <a:off x="3742634" y="2280000"/>
            <a:ext cx="1450000" cy="360000"/>
          </a:xfrm>
          <a:prstGeom prst="rect">
            <a:avLst/>
          </a:prstGeom>
          <a:solidFill>
            <a:srgbClr val="1A1600"/>
          </a:solidFill>
          <a:ln w="9525">
            <a:solidFill>
              <a:srgbClr val="F5C125"/>
            </a:solidFill>
            <a:prstDash val="solid"/>
          </a:ln>
        </p:spPr>
      </p:sp>
      <p:sp>
        <p:nvSpPr>
          <p:cNvPr id="14" name="F2Icon"/>
          <p:cNvSpPr/>
          <p:nvPr/>
        </p:nvSpPr>
        <p:spPr>
          <a:xfrm>
            <a:off x="3800671" y="2356703"/>
            <a:ext cx="200000" cy="200000"/>
          </a:xfrm>
          <a:prstGeom prst="rect">
            <a:avLst/>
          </a:prstGeom>
          <a:noFill/>
          <a:ln>
            <a:noFill/>
          </a:ln>
        </p:spPr>
        <p:txBody>
          <a:bodyPr wrap="square" lIns="0" tIns="0" rIns="0" bIns="0" rtlCol="0" anchor="t"/>
          <a:lstStyle/>
          <a:p>
            <a:pPr marL="0" indent="0" algn="ctr">
              <a:buNone/>
            </a:pPr>
            <a:r>
              <a:rPr lang="en-US" sz="1400" b="0" i="0" kern="0" dirty="0">
                <a:solidFill>
                  <a:srgbClr val="FFFFFF"/>
                </a:solidFill>
                <a:latin typeface="Calibri"/>
              </a:rPr>
              <a:t>💧</a:t>
            </a:r>
          </a:p>
        </p:txBody>
      </p:sp>
      <p:sp>
        <p:nvSpPr>
          <p:cNvPr id="15" name="F2Lbl"/>
          <p:cNvSpPr/>
          <p:nvPr/>
        </p:nvSpPr>
        <p:spPr>
          <a:xfrm>
            <a:off x="4043331" y="2304906"/>
            <a:ext cx="1100000" cy="200000"/>
          </a:xfrm>
          <a:prstGeom prst="rect">
            <a:avLst/>
          </a:prstGeom>
          <a:noFill/>
          <a:ln>
            <a:noFill/>
          </a:ln>
        </p:spPr>
        <p:txBody>
          <a:bodyPr wrap="square" lIns="0" tIns="0" rIns="0" bIns="0" rtlCol="0" anchor="t"/>
          <a:lstStyle/>
          <a:p>
            <a:pPr marL="0" indent="0" algn="l">
              <a:lnSpc>
                <a:spcPct val="120000"/>
              </a:lnSpc>
              <a:buNone/>
            </a:pPr>
            <a:r>
              <a:rPr lang="en-US" sz="900" b="0" i="0" kern="0" dirty="0">
                <a:solidFill>
                  <a:srgbClr val="F5C125"/>
                </a:solidFill>
                <a:latin typeface="Calibri"/>
              </a:rPr>
              <a:t>Monitora l'uso dell'acqua. </a:t>
            </a:r>
            <a:r>
              <a:rPr lang="en-US" sz="900" kern="0" dirty="0">
                <a:solidFill>
                  <a:srgbClr val="F5C125"/>
                </a:solidFill>
                <a:latin typeface="Calibri"/>
              </a:rPr>
              <a:t>U</a:t>
            </a:r>
            <a:r>
              <a:rPr lang="en-US" sz="900" b="0" i="0" kern="0" dirty="0">
                <a:solidFill>
                  <a:srgbClr val="F5C125"/>
                </a:solidFill>
                <a:latin typeface="Calibri"/>
              </a:rPr>
              <a:t>sa consapevolmente</a:t>
            </a:r>
          </a:p>
        </p:txBody>
      </p:sp>
      <p:sp>
        <p:nvSpPr>
          <p:cNvPr id="16" name="URLBg"/>
          <p:cNvSpPr/>
          <p:nvPr/>
        </p:nvSpPr>
        <p:spPr>
          <a:xfrm>
            <a:off x="1422828" y="2738665"/>
            <a:ext cx="2800000" cy="310000"/>
          </a:xfrm>
          <a:prstGeom prst="rect">
            <a:avLst/>
          </a:prstGeom>
          <a:solidFill>
            <a:srgbClr val="1A1600"/>
          </a:solidFill>
          <a:ln w="9525">
            <a:solidFill>
              <a:srgbClr val="F5C125"/>
            </a:solidFill>
            <a:prstDash val="solid"/>
          </a:ln>
        </p:spPr>
      </p:sp>
      <p:sp>
        <p:nvSpPr>
          <p:cNvPr id="17" name="URLTxt"/>
          <p:cNvSpPr/>
          <p:nvPr/>
        </p:nvSpPr>
        <p:spPr>
          <a:xfrm>
            <a:off x="1867634" y="2797638"/>
            <a:ext cx="2600000" cy="260000"/>
          </a:xfrm>
          <a:prstGeom prst="rect">
            <a:avLst/>
          </a:prstGeom>
          <a:noFill/>
          <a:ln>
            <a:noFill/>
          </a:ln>
        </p:spPr>
        <p:txBody>
          <a:bodyPr wrap="square" lIns="0" tIns="0" rIns="0" bIns="0" rtlCol="0" anchor="t"/>
          <a:lstStyle/>
          <a:p>
            <a:pPr marL="0" indent="0" algn="l">
              <a:buNone/>
            </a:pPr>
            <a:r>
              <a:rPr lang="en-US" sz="1050" b="1" i="0" kern="0" spc="30" dirty="0">
                <a:solidFill>
                  <a:srgbClr val="F5C125"/>
                </a:solidFill>
                <a:latin typeface="Calibri"/>
              </a:rPr>
              <a:t>sanmarkkamlife.org/karunai</a:t>
            </a:r>
          </a:p>
        </p:txBody>
      </p:sp>
      <p:sp>
        <p:nvSpPr>
          <p:cNvPr id="18" name="MantraBg"/>
          <p:cNvSpPr/>
          <p:nvPr/>
        </p:nvSpPr>
        <p:spPr>
          <a:xfrm>
            <a:off x="480000" y="3200000"/>
            <a:ext cx="4600000" cy="240000"/>
          </a:xfrm>
          <a:prstGeom prst="rect">
            <a:avLst/>
          </a:prstGeom>
          <a:solidFill>
            <a:srgbClr val="1A1A1A"/>
          </a:solidFill>
          <a:ln>
            <a:noFill/>
          </a:ln>
        </p:spPr>
      </p:sp>
      <p:sp>
        <p:nvSpPr>
          <p:cNvPr id="19" name="MantraTxt"/>
          <p:cNvSpPr/>
          <p:nvPr/>
        </p:nvSpPr>
        <p:spPr>
          <a:xfrm>
            <a:off x="480000" y="3205000"/>
            <a:ext cx="4600000" cy="230000"/>
          </a:xfrm>
          <a:prstGeom prst="rect">
            <a:avLst/>
          </a:prstGeom>
          <a:noFill/>
          <a:ln>
            <a:noFill/>
          </a:ln>
        </p:spPr>
        <p:txBody>
          <a:bodyPr wrap="square" lIns="0" tIns="0" rIns="0" bIns="0" rtlCol="0" anchor="ctr"/>
          <a:lstStyle/>
          <a:p>
            <a:pPr marL="0" indent="0" algn="ctr">
              <a:buNone/>
            </a:pPr>
            <a:r>
              <a:rPr lang="en-US" sz="1000" b="0" i="1" kern="0" spc="100" dirty="0">
                <a:solidFill>
                  <a:srgbClr val="F5C125"/>
                </a:solidFill>
                <a:latin typeface="Calibri"/>
              </a:rPr>
              <a:t>Arut Perun Jothi  ·  Tani Perun Karunai  ·  Arut Perun Jothi</a:t>
            </a:r>
          </a:p>
        </p:txBody>
      </p:sp>
      <p:sp>
        <p:nvSpPr>
          <p:cNvPr id="20" name="ChipsLabel"/>
          <p:cNvSpPr/>
          <p:nvPr/>
        </p:nvSpPr>
        <p:spPr>
          <a:xfrm>
            <a:off x="5480000" y="295000"/>
            <a:ext cx="3184000" cy="200000"/>
          </a:xfrm>
          <a:prstGeom prst="rect">
            <a:avLst/>
          </a:prstGeom>
          <a:noFill/>
          <a:ln>
            <a:noFill/>
          </a:ln>
        </p:spPr>
        <p:txBody>
          <a:bodyPr wrap="square" lIns="0" tIns="0" rIns="0" bIns="0" rtlCol="0" anchor="t"/>
          <a:lstStyle/>
          <a:p>
            <a:pPr marL="0" indent="0" algn="l">
              <a:buNone/>
            </a:pPr>
            <a:r>
              <a:rPr lang="en-US" sz="900" b="1" i="0" kern="0" spc="200" dirty="0">
                <a:solidFill>
                  <a:schemeClr val="bg1"/>
                </a:solidFill>
                <a:latin typeface="Calibri"/>
              </a:rPr>
              <a:t>Domande di esempio</a:t>
            </a:r>
          </a:p>
        </p:txBody>
      </p:sp>
      <p:sp>
        <p:nvSpPr>
          <p:cNvPr id="21" name="Chip0"/>
          <p:cNvSpPr/>
          <p:nvPr/>
        </p:nvSpPr>
        <p:spPr>
          <a:xfrm>
            <a:off x="5480000" y="530000"/>
            <a:ext cx="3100000" cy="340000"/>
          </a:xfrm>
          <a:prstGeom prst="rect">
            <a:avLst/>
          </a:prstGeom>
          <a:solidFill>
            <a:srgbClr val="FFFBEE"/>
          </a:solidFill>
          <a:ln w="14000">
            <a:solidFill>
              <a:srgbClr val="C9A227"/>
            </a:solidFill>
            <a:prstDash val="solid"/>
          </a:ln>
        </p:spPr>
      </p:sp>
      <p:sp>
        <p:nvSpPr>
          <p:cNvPr id="22" name="ChipTxt0"/>
          <p:cNvSpPr/>
          <p:nvPr/>
        </p:nvSpPr>
        <p:spPr>
          <a:xfrm>
            <a:off x="5560000" y="610000"/>
            <a:ext cx="2940000" cy="180000"/>
          </a:xfrm>
          <a:prstGeom prst="rect">
            <a:avLst/>
          </a:prstGeom>
          <a:noFill/>
          <a:ln>
            <a:noFill/>
          </a:ln>
        </p:spPr>
        <p:txBody>
          <a:bodyPr wrap="square" lIns="0" tIns="0" rIns="0" bIns="0" rtlCol="0" anchor="t"/>
          <a:lstStyle/>
          <a:p>
            <a:pPr marL="0" indent="0" algn="l">
              <a:lnSpc>
                <a:spcPct val="125000"/>
              </a:lnSpc>
              <a:buNone/>
            </a:pPr>
            <a:r>
              <a:rPr lang="en-US" sz="1000" b="0" i="0" kern="0" dirty="0">
                <a:solidFill>
                  <a:srgbClr val="2A2010"/>
                </a:solidFill>
                <a:latin typeface="Calibri"/>
              </a:rPr>
              <a:t>Cos'è il Jeeva Karunyam?</a:t>
            </a:r>
          </a:p>
        </p:txBody>
      </p:sp>
      <p:sp>
        <p:nvSpPr>
          <p:cNvPr id="23" name="Chip1"/>
          <p:cNvSpPr/>
          <p:nvPr/>
        </p:nvSpPr>
        <p:spPr>
          <a:xfrm>
            <a:off x="5480000" y="940000"/>
            <a:ext cx="3100000" cy="340000"/>
          </a:xfrm>
          <a:prstGeom prst="rect">
            <a:avLst/>
          </a:prstGeom>
          <a:solidFill>
            <a:srgbClr val="FFFBEE"/>
          </a:solidFill>
          <a:ln w="14000">
            <a:solidFill>
              <a:srgbClr val="C9A227"/>
            </a:solidFill>
            <a:prstDash val="solid"/>
          </a:ln>
        </p:spPr>
      </p:sp>
      <p:sp>
        <p:nvSpPr>
          <p:cNvPr id="24" name="ChipTxt1"/>
          <p:cNvSpPr/>
          <p:nvPr/>
        </p:nvSpPr>
        <p:spPr>
          <a:xfrm>
            <a:off x="5560000" y="1020000"/>
            <a:ext cx="2940000" cy="180000"/>
          </a:xfrm>
          <a:prstGeom prst="rect">
            <a:avLst/>
          </a:prstGeom>
          <a:noFill/>
          <a:ln>
            <a:noFill/>
          </a:ln>
        </p:spPr>
        <p:txBody>
          <a:bodyPr wrap="square" lIns="0" tIns="0" rIns="0" bIns="0" rtlCol="0" anchor="t"/>
          <a:lstStyle/>
          <a:p>
            <a:pPr marL="0" indent="0" algn="l">
              <a:lnSpc>
                <a:spcPct val="125000"/>
              </a:lnSpc>
              <a:buNone/>
            </a:pPr>
            <a:r>
              <a:rPr lang="en-US" sz="1000" b="0" i="0" kern="0" dirty="0">
                <a:solidFill>
                  <a:srgbClr val="2A2010"/>
                </a:solidFill>
                <a:latin typeface="Calibri"/>
              </a:rPr>
              <a:t>Come inizio il percorso?</a:t>
            </a:r>
          </a:p>
        </p:txBody>
      </p:sp>
      <p:sp>
        <p:nvSpPr>
          <p:cNvPr id="25" name="Chip2"/>
          <p:cNvSpPr/>
          <p:nvPr/>
        </p:nvSpPr>
        <p:spPr>
          <a:xfrm>
            <a:off x="5480000" y="1350000"/>
            <a:ext cx="3100000" cy="340000"/>
          </a:xfrm>
          <a:prstGeom prst="rect">
            <a:avLst/>
          </a:prstGeom>
          <a:solidFill>
            <a:srgbClr val="FFFBEE"/>
          </a:solidFill>
          <a:ln w="14000">
            <a:solidFill>
              <a:srgbClr val="C9A227"/>
            </a:solidFill>
            <a:prstDash val="solid"/>
          </a:ln>
        </p:spPr>
      </p:sp>
      <p:sp>
        <p:nvSpPr>
          <p:cNvPr id="26" name="ChipTxt2"/>
          <p:cNvSpPr/>
          <p:nvPr/>
        </p:nvSpPr>
        <p:spPr>
          <a:xfrm>
            <a:off x="5560000" y="1430000"/>
            <a:ext cx="2940000" cy="180000"/>
          </a:xfrm>
          <a:prstGeom prst="rect">
            <a:avLst/>
          </a:prstGeom>
          <a:noFill/>
          <a:ln>
            <a:noFill/>
          </a:ln>
        </p:spPr>
        <p:txBody>
          <a:bodyPr wrap="square" lIns="0" tIns="0" rIns="0" bIns="0" rtlCol="0" anchor="t"/>
          <a:lstStyle/>
          <a:p>
            <a:pPr marL="0" indent="0" algn="l">
              <a:lnSpc>
                <a:spcPct val="125000"/>
              </a:lnSpc>
              <a:buNone/>
            </a:pPr>
            <a:r>
              <a:rPr lang="en-US" sz="1000" b="0" i="0" kern="0" dirty="0">
                <a:solidFill>
                  <a:srgbClr val="2A2010"/>
                </a:solidFill>
                <a:latin typeface="Calibri"/>
              </a:rPr>
              <a:t>Cos'è l'Arut Perun Jothi?</a:t>
            </a:r>
          </a:p>
        </p:txBody>
      </p:sp>
      <p:sp>
        <p:nvSpPr>
          <p:cNvPr id="27" name="Chip3"/>
          <p:cNvSpPr/>
          <p:nvPr/>
        </p:nvSpPr>
        <p:spPr>
          <a:xfrm>
            <a:off x="5480000" y="1760000"/>
            <a:ext cx="3100000" cy="340000"/>
          </a:xfrm>
          <a:prstGeom prst="rect">
            <a:avLst/>
          </a:prstGeom>
          <a:solidFill>
            <a:srgbClr val="FFFBEE"/>
          </a:solidFill>
          <a:ln w="14000">
            <a:solidFill>
              <a:srgbClr val="C9A227"/>
            </a:solidFill>
            <a:prstDash val="solid"/>
          </a:ln>
        </p:spPr>
      </p:sp>
      <p:sp>
        <p:nvSpPr>
          <p:cNvPr id="28" name="ChipTxt3"/>
          <p:cNvSpPr/>
          <p:nvPr/>
        </p:nvSpPr>
        <p:spPr>
          <a:xfrm>
            <a:off x="5560000" y="1840000"/>
            <a:ext cx="2940000" cy="180000"/>
          </a:xfrm>
          <a:prstGeom prst="rect">
            <a:avLst/>
          </a:prstGeom>
          <a:noFill/>
          <a:ln>
            <a:noFill/>
          </a:ln>
        </p:spPr>
        <p:txBody>
          <a:bodyPr wrap="square" lIns="0" tIns="0" rIns="0" bIns="0" rtlCol="0" anchor="t"/>
          <a:lstStyle/>
          <a:p>
            <a:pPr marL="0" indent="0" algn="l">
              <a:lnSpc>
                <a:spcPct val="125000"/>
              </a:lnSpc>
              <a:buNone/>
            </a:pPr>
            <a:r>
              <a:rPr lang="en-US" sz="1000" b="0" i="0" kern="0" dirty="0">
                <a:solidFill>
                  <a:srgbClr val="2A2010"/>
                </a:solidFill>
                <a:latin typeface="Calibri"/>
              </a:rPr>
              <a:t>Cos'è il Sat-vi-chaaram?</a:t>
            </a:r>
          </a:p>
        </p:txBody>
      </p:sp>
      <p:sp>
        <p:nvSpPr>
          <p:cNvPr id="29" name="Chip4"/>
          <p:cNvSpPr/>
          <p:nvPr/>
        </p:nvSpPr>
        <p:spPr>
          <a:xfrm>
            <a:off x="5480000" y="2170000"/>
            <a:ext cx="3100000" cy="340000"/>
          </a:xfrm>
          <a:prstGeom prst="rect">
            <a:avLst/>
          </a:prstGeom>
          <a:solidFill>
            <a:srgbClr val="FFFBEE"/>
          </a:solidFill>
          <a:ln w="14000">
            <a:solidFill>
              <a:srgbClr val="C9A227"/>
            </a:solidFill>
            <a:prstDash val="solid"/>
          </a:ln>
        </p:spPr>
      </p:sp>
      <p:sp>
        <p:nvSpPr>
          <p:cNvPr id="30" name="ChipTxt4"/>
          <p:cNvSpPr/>
          <p:nvPr/>
        </p:nvSpPr>
        <p:spPr>
          <a:xfrm>
            <a:off x="5560000" y="2250000"/>
            <a:ext cx="2940000" cy="180000"/>
          </a:xfrm>
          <a:prstGeom prst="rect">
            <a:avLst/>
          </a:prstGeom>
          <a:noFill/>
          <a:ln>
            <a:noFill/>
          </a:ln>
        </p:spPr>
        <p:txBody>
          <a:bodyPr wrap="square" lIns="0" tIns="0" rIns="0" bIns="0" rtlCol="0" anchor="t"/>
          <a:lstStyle/>
          <a:p>
            <a:pPr marL="0" indent="0" algn="l">
              <a:lnSpc>
                <a:spcPct val="125000"/>
              </a:lnSpc>
              <a:buNone/>
            </a:pPr>
            <a:r>
              <a:rPr lang="en-US" sz="1000" b="0" i="0" kern="0" dirty="0">
                <a:solidFill>
                  <a:srgbClr val="2A2010"/>
                </a:solidFill>
                <a:latin typeface="Calibri"/>
              </a:rPr>
              <a:t>Sto soffrendo — cosa dice Vallalar?</a:t>
            </a:r>
          </a:p>
        </p:txBody>
      </p:sp>
      <p:sp>
        <p:nvSpPr>
          <p:cNvPr id="31" name="FreeNote"/>
          <p:cNvSpPr/>
          <p:nvPr/>
        </p:nvSpPr>
        <p:spPr>
          <a:xfrm>
            <a:off x="5480000" y="2890000"/>
            <a:ext cx="3100000" cy="280000"/>
          </a:xfrm>
          <a:prstGeom prst="rect">
            <a:avLst/>
          </a:prstGeom>
          <a:noFill/>
          <a:ln>
            <a:noFill/>
          </a:ln>
        </p:spPr>
        <p:txBody>
          <a:bodyPr wrap="square" lIns="0" tIns="0" rIns="0" bIns="0" rtlCol="0" anchor="t"/>
          <a:lstStyle/>
          <a:p>
            <a:pPr marL="0" indent="0" algn="ctr">
              <a:buNone/>
            </a:pPr>
            <a:r>
              <a:rPr lang="en-US" sz="1200" b="0" i="1" kern="0" dirty="0">
                <a:solidFill>
                  <a:schemeClr val="bg1"/>
                </a:solidFill>
                <a:latin typeface="Calibri"/>
              </a:rPr>
              <a:t>Gratuito da usare · Nessun login richiesto · 10 domande al giorno</a:t>
            </a:r>
          </a:p>
        </p:txBody>
      </p:sp>
      <p:sp>
        <p:nvSpPr>
          <p:cNvPr id="32" name="SustNote"/>
          <p:cNvSpPr/>
          <p:nvPr/>
        </p:nvSpPr>
        <p:spPr>
          <a:xfrm>
            <a:off x="480000" y="3550000"/>
            <a:ext cx="4600000" cy="400000"/>
          </a:xfrm>
          <a:prstGeom prst="rect">
            <a:avLst/>
          </a:prstGeom>
          <a:noFill/>
          <a:ln>
            <a:noFill/>
          </a:ln>
        </p:spPr>
        <p:txBody>
          <a:bodyPr wrap="square" lIns="0" tIns="0" rIns="0" bIns="0" rtlCol="0" anchor="t"/>
          <a:lstStyle/>
          <a:p>
            <a:pPr marL="0" indent="0" algn="l">
              <a:lnSpc>
                <a:spcPct val="140000"/>
              </a:lnSpc>
              <a:buNone/>
            </a:pPr>
            <a:r>
              <a:rPr lang="en-US" sz="1200" b="0" i="1" kern="0" dirty="0">
                <a:solidFill>
                  <a:schemeClr val="bg1"/>
                </a:solidFill>
                <a:latin typeface="Calibri"/>
              </a:rPr>
              <a:t>KarunAI è finanziato da Sanmarkkam Life. Ogni risposta utilizza acqua. </a:t>
            </a:r>
            <a:r>
              <a:rPr lang="en-US" sz="1200" i="1" kern="0" dirty="0">
                <a:solidFill>
                  <a:schemeClr val="bg1"/>
                </a:solidFill>
                <a:latin typeface="Calibri"/>
              </a:rPr>
              <a:t>I</a:t>
            </a:r>
            <a:r>
              <a:rPr lang="en-US" sz="1200" b="0" i="1" kern="0" dirty="0">
                <a:solidFill>
                  <a:schemeClr val="bg1"/>
                </a:solidFill>
                <a:latin typeface="Calibri"/>
              </a:rPr>
              <a:t>l contatore di sessione e il tracker dell’acqua sono visibili per incoraggiare un uso consapevole.
L’obiettivo finale di KarunAI è rendersi inutile. Sat-vi-</a:t>
            </a:r>
            <a:r>
              <a:rPr lang="en-US" sz="1200" b="0" i="1" kern="0" dirty="0" err="1">
                <a:solidFill>
                  <a:schemeClr val="bg1"/>
                </a:solidFill>
                <a:latin typeface="Calibri"/>
              </a:rPr>
              <a:t>chaaram</a:t>
            </a:r>
            <a:r>
              <a:rPr lang="en-US" sz="1200" b="0" i="1" kern="0" dirty="0">
                <a:solidFill>
                  <a:schemeClr val="bg1"/>
                </a:solidFill>
                <a:latin typeface="Calibri"/>
              </a:rPr>
              <a:t> o auto-indagine — è insostituibile.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BEE"/>
        </a:solidFill>
        <a:effectLst/>
      </p:bgPr>
    </p:bg>
    <p:spTree>
      <p:nvGrpSpPr>
        <p:cNvPr id="1" name=""/>
        <p:cNvGrpSpPr/>
        <p:nvPr/>
      </p:nvGrpSpPr>
      <p:grpSpPr>
        <a:xfrm>
          <a:off x="0" y="0"/>
          <a:ext cx="0" cy="0"/>
          <a:chOff x="0" y="0"/>
          <a:chExt cx="0" cy="0"/>
        </a:xfrm>
      </p:grpSpPr>
      <p:sp>
        <p:nvSpPr>
          <p:cNvPr id="2" name="Stripe"/>
          <p:cNvSpPr/>
          <p:nvPr/>
        </p:nvSpPr>
        <p:spPr>
          <a:xfrm>
            <a:off x="0" y="0"/>
            <a:ext cx="9144000" cy="54864"/>
          </a:xfrm>
          <a:prstGeom prst="rect">
            <a:avLst/>
          </a:prstGeom>
          <a:solidFill>
            <a:srgbClr val="B93720"/>
          </a:solidFill>
          <a:ln>
            <a:noFill/>
          </a:ln>
        </p:spPr>
      </p:sp>
      <p:sp>
        <p:nvSpPr>
          <p:cNvPr id="3" name="Label"/>
          <p:cNvSpPr/>
          <p:nvPr/>
        </p:nvSpPr>
        <p:spPr>
          <a:xfrm>
            <a:off x="480000" y="90000"/>
            <a:ext cx="8184000" cy="200000"/>
          </a:xfrm>
          <a:prstGeom prst="rect">
            <a:avLst/>
          </a:prstGeom>
          <a:noFill/>
          <a:ln>
            <a:noFill/>
          </a:ln>
        </p:spPr>
        <p:txBody>
          <a:bodyPr wrap="square" lIns="0" tIns="0" rIns="0" bIns="0" rtlCol="0" anchor="t"/>
          <a:lstStyle/>
          <a:p>
            <a:pPr marL="0" indent="0" algn="l">
              <a:buNone/>
            </a:pPr>
            <a:r>
              <a:rPr lang="en-US" sz="850" b="1" i="0" kern="0" spc="500" dirty="0">
                <a:solidFill>
                  <a:srgbClr val="B93720"/>
                </a:solidFill>
                <a:latin typeface="Calibri"/>
              </a:rPr>
              <a:t>LE NOSTRE PUBBLICAZIONI  ·  SANMARKKAM LIFE</a:t>
            </a:r>
          </a:p>
        </p:txBody>
      </p:sp>
      <p:sp>
        <p:nvSpPr>
          <p:cNvPr id="4" name="Heading"/>
          <p:cNvSpPr/>
          <p:nvPr/>
        </p:nvSpPr>
        <p:spPr>
          <a:xfrm>
            <a:off x="480000" y="295000"/>
            <a:ext cx="8184000" cy="430000"/>
          </a:xfrm>
          <a:prstGeom prst="rect">
            <a:avLst/>
          </a:prstGeom>
          <a:noFill/>
          <a:ln>
            <a:noFill/>
          </a:ln>
        </p:spPr>
        <p:txBody>
          <a:bodyPr wrap="square" lIns="0" tIns="0" rIns="0" bIns="0" rtlCol="0" anchor="t"/>
          <a:lstStyle/>
          <a:p>
            <a:pPr marL="0" indent="0" algn="l">
              <a:buNone/>
            </a:pPr>
            <a:r>
              <a:rPr lang="en-US" sz="3000" b="1" i="0" kern="0" dirty="0">
                <a:solidFill>
                  <a:srgbClr val="1A1208"/>
                </a:solidFill>
                <a:latin typeface="Georgia"/>
              </a:rPr>
              <a:t>Le parole di Vallalar. Liberamente accessibili.</a:t>
            </a:r>
          </a:p>
        </p:txBody>
      </p:sp>
      <p:sp>
        <p:nvSpPr>
          <p:cNvPr id="5" name="Sub"/>
          <p:cNvSpPr/>
          <p:nvPr/>
        </p:nvSpPr>
        <p:spPr>
          <a:xfrm>
            <a:off x="2778369" y="801165"/>
            <a:ext cx="8184000" cy="210000"/>
          </a:xfrm>
          <a:prstGeom prst="rect">
            <a:avLst/>
          </a:prstGeom>
          <a:noFill/>
          <a:ln>
            <a:noFill/>
          </a:ln>
        </p:spPr>
        <p:txBody>
          <a:bodyPr wrap="square" lIns="0" tIns="0" rIns="0" bIns="0" rtlCol="0" anchor="t"/>
          <a:lstStyle/>
          <a:p>
            <a:pPr marL="0" indent="0" algn="l">
              <a:lnSpc>
                <a:spcPct val="130000"/>
              </a:lnSpc>
              <a:buNone/>
            </a:pPr>
            <a:r>
              <a:rPr lang="en-US" sz="1050" b="0" i="1" kern="0" dirty="0">
                <a:solidFill>
                  <a:srgbClr val="666666"/>
                </a:solidFill>
                <a:latin typeface="Calibri"/>
              </a:rPr>
              <a:t>Ogni pubblicazione è offerta gratuitamente. Traduzioni, commentari e sussidi di studio in più lingue.</a:t>
            </a:r>
          </a:p>
        </p:txBody>
      </p:sp>
      <p:sp>
        <p:nvSpPr>
          <p:cNvPr id="9" name="BookTitle0"/>
          <p:cNvSpPr/>
          <p:nvPr/>
        </p:nvSpPr>
        <p:spPr>
          <a:xfrm>
            <a:off x="480000" y="3540000"/>
            <a:ext cx="3852000" cy="300000"/>
          </a:xfrm>
          <a:prstGeom prst="rect">
            <a:avLst/>
          </a:prstGeom>
          <a:noFill/>
          <a:ln>
            <a:noFill/>
          </a:ln>
        </p:spPr>
        <p:txBody>
          <a:bodyPr wrap="square" lIns="0" tIns="0" rIns="0" bIns="0" rtlCol="0" anchor="t"/>
          <a:lstStyle/>
          <a:p>
            <a:pPr marL="0" indent="0" algn="l">
              <a:buNone/>
            </a:pPr>
            <a:r>
              <a:rPr lang="en-US" sz="1300" b="1" i="1" kern="0" dirty="0">
                <a:solidFill>
                  <a:srgbClr val="1A1208"/>
                </a:solidFill>
                <a:latin typeface="Georgia"/>
              </a:rPr>
              <a:t>Jeeva Karunya Ozhukkham</a:t>
            </a:r>
          </a:p>
        </p:txBody>
      </p:sp>
      <p:sp>
        <p:nvSpPr>
          <p:cNvPr id="10" name="BookSub0"/>
          <p:cNvSpPr/>
          <p:nvPr/>
        </p:nvSpPr>
        <p:spPr>
          <a:xfrm>
            <a:off x="480000" y="3870000"/>
            <a:ext cx="3852000" cy="210000"/>
          </a:xfrm>
          <a:prstGeom prst="rect">
            <a:avLst/>
          </a:prstGeom>
          <a:noFill/>
          <a:ln>
            <a:noFill/>
          </a:ln>
        </p:spPr>
        <p:txBody>
          <a:bodyPr wrap="square" lIns="0" tIns="0" rIns="0" bIns="0" rtlCol="0" anchor="t"/>
          <a:lstStyle/>
          <a:p>
            <a:pPr marL="0" indent="0" algn="l">
              <a:buNone/>
            </a:pPr>
            <a:r>
              <a:rPr lang="en-US" sz="1000" b="0" i="1" kern="0" dirty="0">
                <a:solidFill>
                  <a:srgbClr val="B93720"/>
                </a:solidFill>
                <a:latin typeface="Calibri"/>
              </a:rPr>
              <a:t>Urainadai · Opera in Prosa · Commentario sulla Compassione</a:t>
            </a:r>
          </a:p>
        </p:txBody>
      </p:sp>
      <p:sp>
        <p:nvSpPr>
          <p:cNvPr id="11" name="BookDesc0"/>
          <p:cNvSpPr/>
          <p:nvPr/>
        </p:nvSpPr>
        <p:spPr>
          <a:xfrm>
            <a:off x="480000" y="4120000"/>
            <a:ext cx="3852000" cy="680000"/>
          </a:xfrm>
          <a:prstGeom prst="rect">
            <a:avLst/>
          </a:prstGeom>
          <a:noFill/>
          <a:ln>
            <a:noFill/>
          </a:ln>
        </p:spPr>
        <p:txBody>
          <a:bodyPr wrap="square" lIns="0" tIns="0" rIns="0" bIns="0" rtlCol="0" anchor="t"/>
          <a:lstStyle/>
          <a:p>
            <a:pPr marL="0" indent="0" algn="l">
              <a:lnSpc>
                <a:spcPct val="140000"/>
              </a:lnSpc>
              <a:buNone/>
            </a:pPr>
            <a:r>
              <a:rPr lang="en-US" sz="1000" b="0" i="0" kern="0" dirty="0">
                <a:solidFill>
                  <a:srgbClr val="333333"/>
                </a:solidFill>
                <a:latin typeface="Calibri"/>
              </a:rPr>
              <a:t>Il testo in </a:t>
            </a:r>
            <a:r>
              <a:rPr lang="en-US" sz="1000" b="0" i="0" kern="0" dirty="0" err="1">
                <a:solidFill>
                  <a:srgbClr val="333333"/>
                </a:solidFill>
                <a:latin typeface="Calibri"/>
              </a:rPr>
              <a:t>prosa</a:t>
            </a:r>
            <a:r>
              <a:rPr lang="en-US" sz="1000" b="0" i="0" kern="0" dirty="0">
                <a:solidFill>
                  <a:srgbClr val="333333"/>
                </a:solidFill>
                <a:latin typeface="Calibri"/>
              </a:rPr>
              <a:t> </a:t>
            </a:r>
            <a:r>
              <a:rPr lang="en-US" sz="1000" b="0" i="0" kern="0" dirty="0" err="1">
                <a:solidFill>
                  <a:srgbClr val="333333"/>
                </a:solidFill>
                <a:latin typeface="Calibri"/>
              </a:rPr>
              <a:t>principale</a:t>
            </a:r>
            <a:r>
              <a:rPr lang="en-US" sz="1000" b="0" i="0" kern="0" dirty="0">
                <a:solidFill>
                  <a:srgbClr val="333333"/>
                </a:solidFill>
                <a:latin typeface="Calibri"/>
              </a:rPr>
              <a:t> di </a:t>
            </a:r>
            <a:r>
              <a:rPr lang="en-US" sz="1000" b="0" i="0" kern="0" dirty="0" err="1">
                <a:solidFill>
                  <a:srgbClr val="333333"/>
                </a:solidFill>
                <a:latin typeface="Calibri"/>
              </a:rPr>
              <a:t>Vallalar’s</a:t>
            </a:r>
            <a:r>
              <a:rPr lang="en-US" sz="1000" b="0" i="0" kern="0" dirty="0">
                <a:solidFill>
                  <a:srgbClr val="333333"/>
                </a:solidFill>
                <a:latin typeface="Calibri"/>
              </a:rPr>
              <a:t> </a:t>
            </a:r>
            <a:r>
              <a:rPr lang="en-US" sz="1000" b="0" i="1" kern="0" dirty="0" err="1">
                <a:solidFill>
                  <a:srgbClr val="333333"/>
                </a:solidFill>
                <a:latin typeface="Calibri"/>
              </a:rPr>
              <a:t>Urainaidai</a:t>
            </a:r>
            <a:r>
              <a:rPr lang="en-US" sz="1000" b="0" i="0" kern="0" dirty="0">
                <a:solidFill>
                  <a:srgbClr val="333333"/>
                </a:solidFill>
                <a:latin typeface="Calibri"/>
              </a:rPr>
              <a:t> — il suo commentario sul Jeeva Karunya Ozhukkham (La Condotta della Compassione per Tutta la Vita). Un testo fondamentale del Suddha Sanmarkkam, ora disponibile per la prima volta in più lingue.</a:t>
            </a:r>
          </a:p>
        </p:txBody>
      </p:sp>
      <p:sp>
        <p:nvSpPr>
          <p:cNvPr id="15" name="BookTitle1"/>
          <p:cNvSpPr/>
          <p:nvPr/>
        </p:nvSpPr>
        <p:spPr>
          <a:xfrm>
            <a:off x="4812000" y="3540000"/>
            <a:ext cx="3852000" cy="300000"/>
          </a:xfrm>
          <a:prstGeom prst="rect">
            <a:avLst/>
          </a:prstGeom>
          <a:noFill/>
          <a:ln>
            <a:noFill/>
          </a:ln>
        </p:spPr>
        <p:txBody>
          <a:bodyPr wrap="square" lIns="0" tIns="0" rIns="0" bIns="0" rtlCol="0" anchor="t"/>
          <a:lstStyle/>
          <a:p>
            <a:pPr marL="0" indent="0" algn="l">
              <a:buNone/>
            </a:pPr>
            <a:r>
              <a:rPr lang="en-US" sz="1300" b="1" i="1" kern="0" dirty="0">
                <a:solidFill>
                  <a:srgbClr val="1A1208"/>
                </a:solidFill>
                <a:latin typeface="Georgia"/>
              </a:rPr>
              <a:t>Thiru </a:t>
            </a:r>
            <a:r>
              <a:rPr lang="en-US" sz="1300" b="1" i="1" kern="0" dirty="0" err="1">
                <a:solidFill>
                  <a:srgbClr val="1A1208"/>
                </a:solidFill>
                <a:latin typeface="Georgia"/>
              </a:rPr>
              <a:t>Aarutpa</a:t>
            </a:r>
            <a:endParaRPr lang="en-US" sz="1300" b="1" i="1" kern="0" dirty="0">
              <a:solidFill>
                <a:srgbClr val="1A1208"/>
              </a:solidFill>
              <a:latin typeface="Georgia"/>
            </a:endParaRPr>
          </a:p>
        </p:txBody>
      </p:sp>
      <p:sp>
        <p:nvSpPr>
          <p:cNvPr id="16" name="BookSub1"/>
          <p:cNvSpPr/>
          <p:nvPr/>
        </p:nvSpPr>
        <p:spPr>
          <a:xfrm>
            <a:off x="4812000" y="3870000"/>
            <a:ext cx="3852000" cy="210000"/>
          </a:xfrm>
          <a:prstGeom prst="rect">
            <a:avLst/>
          </a:prstGeom>
          <a:noFill/>
          <a:ln>
            <a:noFill/>
          </a:ln>
        </p:spPr>
        <p:txBody>
          <a:bodyPr wrap="square" lIns="0" tIns="0" rIns="0" bIns="0" rtlCol="0" anchor="t"/>
          <a:lstStyle/>
          <a:p>
            <a:pPr marL="0" indent="0" algn="l">
              <a:buNone/>
            </a:pPr>
            <a:r>
              <a:rPr lang="en-US" sz="1000" b="0" i="1" kern="0" dirty="0">
                <a:solidFill>
                  <a:srgbClr val="B93720"/>
                </a:solidFill>
                <a:latin typeface="Calibri"/>
              </a:rPr>
              <a:t>Le Poesie Sacre della Grazia</a:t>
            </a:r>
          </a:p>
        </p:txBody>
      </p:sp>
      <p:sp>
        <p:nvSpPr>
          <p:cNvPr id="17" name="BookDesc1"/>
          <p:cNvSpPr/>
          <p:nvPr/>
        </p:nvSpPr>
        <p:spPr>
          <a:xfrm>
            <a:off x="4812000" y="4120000"/>
            <a:ext cx="3852000" cy="680000"/>
          </a:xfrm>
          <a:prstGeom prst="rect">
            <a:avLst/>
          </a:prstGeom>
          <a:noFill/>
          <a:ln>
            <a:noFill/>
          </a:ln>
        </p:spPr>
        <p:txBody>
          <a:bodyPr wrap="square" lIns="0" tIns="0" rIns="0" bIns="0" rtlCol="0" anchor="t"/>
          <a:lstStyle/>
          <a:p>
            <a:pPr marL="0" indent="0" algn="l">
              <a:lnSpc>
                <a:spcPct val="140000"/>
              </a:lnSpc>
              <a:buNone/>
            </a:pPr>
            <a:r>
              <a:rPr lang="en-US" sz="1000" b="0" i="0" kern="0" dirty="0">
                <a:solidFill>
                  <a:srgbClr val="333333"/>
                </a:solidFill>
                <a:latin typeface="Calibri"/>
              </a:rPr>
              <a:t>La poesia devozionale e mistica completa di Ramalinga Swamigal — oltre 6.000 versi che documentano la sua trasformazione, la sua compassione, la sua </a:t>
            </a:r>
            <a:r>
              <a:rPr lang="en-US" sz="1000" kern="0" dirty="0">
                <a:solidFill>
                  <a:srgbClr val="333333"/>
                </a:solidFill>
                <a:latin typeface="Calibri"/>
              </a:rPr>
              <a:t>dottrina e la sua scienza</a:t>
            </a:r>
            <a:r>
              <a:rPr lang="en-US" sz="1000" b="0" i="0" kern="0" dirty="0">
                <a:solidFill>
                  <a:srgbClr val="333333"/>
                </a:solidFill>
                <a:latin typeface="Calibri"/>
              </a:rPr>
              <a:t>. Il resoconto più completo del viaggio interiore di qualsiasi santo mai messo per iscritto.</a:t>
            </a:r>
          </a:p>
        </p:txBody>
      </p:sp>
      <p:pic>
        <p:nvPicPr>
          <p:cNvPr id="22" name="Picture 21">
            <a:extLst>
              <a:ext uri="{FF2B5EF4-FFF2-40B4-BE49-F238E27FC236}">
                <a16:creationId xmlns:a16="http://schemas.microsoft.com/office/drawing/2014/main" id="{5568D773-556B-70AD-BB81-B082A2E102A1}"/>
              </a:ext>
            </a:extLst>
          </p:cNvPr>
          <p:cNvPicPr>
            <a:picLocks noChangeAspect="1"/>
          </p:cNvPicPr>
          <p:nvPr/>
        </p:nvPicPr>
        <p:blipFill>
          <a:blip r:embed="rId2"/>
          <a:stretch>
            <a:fillRect/>
          </a:stretch>
        </p:blipFill>
        <p:spPr>
          <a:xfrm>
            <a:off x="1021591" y="1233209"/>
            <a:ext cx="1756778" cy="2157174"/>
          </a:xfrm>
          <a:prstGeom prst="rect">
            <a:avLst/>
          </a:prstGeom>
        </p:spPr>
      </p:pic>
      <p:pic>
        <p:nvPicPr>
          <p:cNvPr id="24" name="Picture 23">
            <a:extLst>
              <a:ext uri="{FF2B5EF4-FFF2-40B4-BE49-F238E27FC236}">
                <a16:creationId xmlns:a16="http://schemas.microsoft.com/office/drawing/2014/main" id="{E64C3142-5EC1-C33B-ADA6-829C321461DF}"/>
              </a:ext>
            </a:extLst>
          </p:cNvPr>
          <p:cNvPicPr>
            <a:picLocks noChangeAspect="1"/>
          </p:cNvPicPr>
          <p:nvPr/>
        </p:nvPicPr>
        <p:blipFill>
          <a:blip r:embed="rId3"/>
          <a:stretch>
            <a:fillRect/>
          </a:stretch>
        </p:blipFill>
        <p:spPr>
          <a:xfrm>
            <a:off x="5487244" y="1233209"/>
            <a:ext cx="1695074" cy="2084747"/>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D0D0D"/>
        </a:solidFill>
        <a:effectLst/>
      </p:bgPr>
    </p:bg>
    <p:spTree>
      <p:nvGrpSpPr>
        <p:cNvPr id="1" name=""/>
        <p:cNvGrpSpPr/>
        <p:nvPr/>
      </p:nvGrpSpPr>
      <p:grpSpPr>
        <a:xfrm>
          <a:off x="0" y="0"/>
          <a:ext cx="0" cy="0"/>
          <a:chOff x="0" y="0"/>
          <a:chExt cx="0" cy="0"/>
        </a:xfrm>
      </p:grpSpPr>
      <p:sp>
        <p:nvSpPr>
          <p:cNvPr id="2" name="Stripe"/>
          <p:cNvSpPr/>
          <p:nvPr/>
        </p:nvSpPr>
        <p:spPr>
          <a:xfrm>
            <a:off x="0" y="0"/>
            <a:ext cx="9144000" cy="54864"/>
          </a:xfrm>
          <a:prstGeom prst="rect">
            <a:avLst/>
          </a:prstGeom>
          <a:solidFill>
            <a:srgbClr val="B93720"/>
          </a:solidFill>
          <a:ln>
            <a:noFill/>
          </a:ln>
        </p:spPr>
      </p:sp>
      <p:sp>
        <p:nvSpPr>
          <p:cNvPr id="3" name="Label"/>
          <p:cNvSpPr/>
          <p:nvPr/>
        </p:nvSpPr>
        <p:spPr>
          <a:xfrm>
            <a:off x="480000" y="167000"/>
            <a:ext cx="8184000" cy="200000"/>
          </a:xfrm>
          <a:prstGeom prst="rect">
            <a:avLst/>
          </a:prstGeom>
          <a:noFill/>
          <a:ln>
            <a:noFill/>
          </a:ln>
        </p:spPr>
        <p:txBody>
          <a:bodyPr wrap="square" lIns="0" tIns="0" rIns="0" bIns="0" rtlCol="0" anchor="t"/>
          <a:lstStyle/>
          <a:p>
            <a:pPr marL="0" indent="0" algn="l">
              <a:buNone/>
            </a:pPr>
            <a:r>
              <a:rPr lang="en-US" sz="850" b="1" i="0" kern="0" spc="500" dirty="0">
                <a:solidFill>
                  <a:srgbClr val="B93720"/>
                </a:solidFill>
                <a:latin typeface="Calibri"/>
              </a:rPr>
              <a:t>PERCHÉ SIAMO DIVERSI·  SANMARKKAM LIFE</a:t>
            </a:r>
          </a:p>
        </p:txBody>
      </p:sp>
      <p:sp>
        <p:nvSpPr>
          <p:cNvPr id="4" name="Heading"/>
          <p:cNvSpPr/>
          <p:nvPr/>
        </p:nvSpPr>
        <p:spPr>
          <a:xfrm>
            <a:off x="480000" y="392820"/>
            <a:ext cx="8184000" cy="430000"/>
          </a:xfrm>
          <a:prstGeom prst="rect">
            <a:avLst/>
          </a:prstGeom>
          <a:noFill/>
          <a:ln>
            <a:noFill/>
          </a:ln>
        </p:spPr>
        <p:txBody>
          <a:bodyPr wrap="square" lIns="0" tIns="0" rIns="0" bIns="0" rtlCol="0" anchor="t"/>
          <a:lstStyle/>
          <a:p>
            <a:pPr marL="0" indent="0" algn="l">
              <a:buNone/>
            </a:pPr>
            <a:r>
              <a:rPr lang="en-US" sz="2500" b="1" i="0" kern="0" dirty="0">
                <a:solidFill>
                  <a:srgbClr val="F5C125"/>
                </a:solidFill>
                <a:latin typeface="Georgia"/>
              </a:rPr>
              <a:t>Un tipo diverso di organizzazione non profit.</a:t>
            </a:r>
          </a:p>
        </p:txBody>
      </p:sp>
      <p:sp>
        <p:nvSpPr>
          <p:cNvPr id="5" name="LH"/>
          <p:cNvSpPr/>
          <p:nvPr/>
        </p:nvSpPr>
        <p:spPr>
          <a:xfrm>
            <a:off x="480000" y="970000"/>
            <a:ext cx="3700000" cy="210000"/>
          </a:xfrm>
          <a:prstGeom prst="rect">
            <a:avLst/>
          </a:prstGeom>
          <a:solidFill>
            <a:srgbClr val="B93720"/>
          </a:solidFill>
          <a:ln>
            <a:noFill/>
          </a:ln>
        </p:spPr>
        <p:txBody>
          <a:bodyPr wrap="square" lIns="91440" tIns="60960" rIns="91440" bIns="60960" rtlCol="0" anchor="ctr"/>
          <a:lstStyle/>
          <a:p>
            <a:pPr marL="0" indent="0" algn="ctr">
              <a:buNone/>
            </a:pPr>
            <a:r>
              <a:rPr lang="en-US" sz="900" b="1" i="0" kern="0" spc="200" dirty="0">
                <a:solidFill>
                  <a:srgbClr val="FFFFFF"/>
                </a:solidFill>
                <a:latin typeface="Calibri"/>
              </a:rPr>
              <a:t>LA MAGGIOR PARTE DELLE ONG</a:t>
            </a:r>
          </a:p>
        </p:txBody>
      </p:sp>
      <p:sp>
        <p:nvSpPr>
          <p:cNvPr id="6" name="RH"/>
          <p:cNvSpPr/>
          <p:nvPr/>
        </p:nvSpPr>
        <p:spPr>
          <a:xfrm>
            <a:off x="4964000" y="970000"/>
            <a:ext cx="3700000" cy="210000"/>
          </a:xfrm>
          <a:prstGeom prst="rect">
            <a:avLst/>
          </a:prstGeom>
          <a:solidFill>
            <a:srgbClr val="1E7A40"/>
          </a:solidFill>
          <a:ln>
            <a:noFill/>
          </a:ln>
        </p:spPr>
        <p:txBody>
          <a:bodyPr wrap="square" lIns="91440" tIns="60960" rIns="91440" bIns="60960" rtlCol="0" anchor="ctr"/>
          <a:lstStyle/>
          <a:p>
            <a:pPr marL="0" indent="0" algn="ctr">
              <a:buNone/>
            </a:pPr>
            <a:r>
              <a:rPr lang="en-US" sz="900" b="1" i="0" kern="0" spc="200" dirty="0">
                <a:solidFill>
                  <a:srgbClr val="FFFFFF"/>
                </a:solidFill>
                <a:latin typeface="Calibri"/>
              </a:rPr>
              <a:t>SANMARKKAM LIFE</a:t>
            </a:r>
          </a:p>
        </p:txBody>
      </p:sp>
      <p:sp>
        <p:nvSpPr>
          <p:cNvPr id="7" name="VDiv"/>
          <p:cNvSpPr/>
          <p:nvPr/>
        </p:nvSpPr>
        <p:spPr>
          <a:xfrm>
            <a:off x="4684000" y="970000"/>
            <a:ext cx="18000" cy="4093500"/>
          </a:xfrm>
          <a:prstGeom prst="rect">
            <a:avLst/>
          </a:prstGeom>
          <a:solidFill>
            <a:srgbClr val="2A2A2A"/>
          </a:solidFill>
          <a:ln>
            <a:noFill/>
          </a:ln>
        </p:spPr>
      </p:sp>
      <p:sp>
        <p:nvSpPr>
          <p:cNvPr id="8" name="LBg0"/>
          <p:cNvSpPr/>
          <p:nvPr/>
        </p:nvSpPr>
        <p:spPr>
          <a:xfrm>
            <a:off x="480000" y="1208000"/>
            <a:ext cx="3700000" cy="640000"/>
          </a:xfrm>
          <a:prstGeom prst="rect">
            <a:avLst/>
          </a:prstGeom>
          <a:solidFill>
            <a:srgbClr val="1A1A1A"/>
          </a:solidFill>
          <a:ln>
            <a:noFill/>
          </a:ln>
        </p:spPr>
      </p:sp>
      <p:sp>
        <p:nvSpPr>
          <p:cNvPr id="9" name="LX0"/>
          <p:cNvSpPr/>
          <p:nvPr/>
        </p:nvSpPr>
        <p:spPr>
          <a:xfrm>
            <a:off x="530000" y="1208000"/>
            <a:ext cx="160000" cy="640000"/>
          </a:xfrm>
          <a:prstGeom prst="rect">
            <a:avLst/>
          </a:prstGeom>
          <a:noFill/>
          <a:ln>
            <a:noFill/>
          </a:ln>
        </p:spPr>
        <p:txBody>
          <a:bodyPr wrap="square" lIns="91440" tIns="60960" rIns="91440" bIns="60960" rtlCol="0" anchor="ctr"/>
          <a:lstStyle/>
          <a:p>
            <a:pPr marL="0" indent="0" algn="ctr">
              <a:buNone/>
            </a:pPr>
            <a:r>
              <a:rPr lang="en-US" sz="1200" b="1" i="0" kern="0" dirty="0">
                <a:solidFill>
                  <a:srgbClr val="555555"/>
                </a:solidFill>
                <a:latin typeface="Calibri"/>
              </a:rPr>
              <a:t>✗</a:t>
            </a:r>
          </a:p>
        </p:txBody>
      </p:sp>
      <p:sp>
        <p:nvSpPr>
          <p:cNvPr id="10" name="LTxt0"/>
          <p:cNvSpPr/>
          <p:nvPr/>
        </p:nvSpPr>
        <p:spPr>
          <a:xfrm>
            <a:off x="720000" y="1288000"/>
            <a:ext cx="3430000" cy="480000"/>
          </a:xfrm>
          <a:prstGeom prst="rect">
            <a:avLst/>
          </a:prstGeom>
          <a:noFill/>
          <a:ln>
            <a:noFill/>
          </a:ln>
        </p:spPr>
        <p:txBody>
          <a:bodyPr wrap="square" lIns="0" tIns="0" rIns="0" bIns="0" rtlCol="0" anchor="ctr"/>
          <a:lstStyle/>
          <a:p>
            <a:pPr marL="0" indent="0" algn="l">
              <a:lnSpc>
                <a:spcPct val="130000"/>
              </a:lnSpc>
              <a:buNone/>
            </a:pPr>
            <a:r>
              <a:rPr lang="en-US" sz="1100" b="0" i="0" kern="0" dirty="0">
                <a:solidFill>
                  <a:schemeClr val="bg1"/>
                </a:solidFill>
                <a:latin typeface="Calibri"/>
              </a:rPr>
              <a:t>Causa singola — un dominio, un problema (es. fame)</a:t>
            </a:r>
          </a:p>
        </p:txBody>
      </p:sp>
      <p:sp>
        <p:nvSpPr>
          <p:cNvPr id="11" name="RBg0"/>
          <p:cNvSpPr/>
          <p:nvPr/>
        </p:nvSpPr>
        <p:spPr>
          <a:xfrm>
            <a:off x="4964000" y="1208000"/>
            <a:ext cx="3700000" cy="640000"/>
          </a:xfrm>
          <a:prstGeom prst="rect">
            <a:avLst/>
          </a:prstGeom>
          <a:solidFill>
            <a:srgbClr val="1C0000"/>
          </a:solidFill>
          <a:ln>
            <a:noFill/>
          </a:ln>
        </p:spPr>
      </p:sp>
      <p:sp>
        <p:nvSpPr>
          <p:cNvPr id="12" name="RV0"/>
          <p:cNvSpPr/>
          <p:nvPr/>
        </p:nvSpPr>
        <p:spPr>
          <a:xfrm>
            <a:off x="5014000" y="1208000"/>
            <a:ext cx="160000" cy="640000"/>
          </a:xfrm>
          <a:prstGeom prst="rect">
            <a:avLst/>
          </a:prstGeom>
          <a:noFill/>
          <a:ln>
            <a:noFill/>
          </a:ln>
        </p:spPr>
        <p:txBody>
          <a:bodyPr wrap="square" lIns="91440" tIns="60960" rIns="91440" bIns="60960" rtlCol="0" anchor="ctr"/>
          <a:lstStyle/>
          <a:p>
            <a:pPr marL="0" indent="0" algn="ctr">
              <a:buNone/>
            </a:pPr>
            <a:r>
              <a:rPr lang="en-US" sz="1200" b="1" i="0" kern="0" dirty="0">
                <a:solidFill>
                  <a:srgbClr val="F5C125"/>
                </a:solidFill>
                <a:latin typeface="Calibri"/>
              </a:rPr>
              <a:t>✓</a:t>
            </a:r>
          </a:p>
        </p:txBody>
      </p:sp>
      <p:sp>
        <p:nvSpPr>
          <p:cNvPr id="13" name="RTxt0"/>
          <p:cNvSpPr/>
          <p:nvPr/>
        </p:nvSpPr>
        <p:spPr>
          <a:xfrm>
            <a:off x="5204000" y="1288000"/>
            <a:ext cx="3430000" cy="480000"/>
          </a:xfrm>
          <a:prstGeom prst="rect">
            <a:avLst/>
          </a:prstGeom>
          <a:noFill/>
          <a:ln>
            <a:noFill/>
          </a:ln>
        </p:spPr>
        <p:txBody>
          <a:bodyPr wrap="square" lIns="0" tIns="0" rIns="0" bIns="0" rtlCol="0" anchor="ctr"/>
          <a:lstStyle/>
          <a:p>
            <a:pPr marL="0" indent="0" algn="l">
              <a:lnSpc>
                <a:spcPct val="130000"/>
              </a:lnSpc>
              <a:buNone/>
            </a:pPr>
            <a:r>
              <a:rPr lang="en-US" sz="1100" b="1" i="0" kern="0" dirty="0">
                <a:solidFill>
                  <a:srgbClr val="FFFFFF"/>
                </a:solidFill>
                <a:latin typeface="Calibri"/>
              </a:rPr>
              <a:t>Multi-causa — Diversi domini interconnessi, un principio radice</a:t>
            </a:r>
          </a:p>
        </p:txBody>
      </p:sp>
      <p:sp>
        <p:nvSpPr>
          <p:cNvPr id="14" name="LBg1"/>
          <p:cNvSpPr/>
          <p:nvPr/>
        </p:nvSpPr>
        <p:spPr>
          <a:xfrm>
            <a:off x="480000" y="1876000"/>
            <a:ext cx="3700000" cy="640000"/>
          </a:xfrm>
          <a:prstGeom prst="rect">
            <a:avLst/>
          </a:prstGeom>
          <a:solidFill>
            <a:srgbClr val="141414"/>
          </a:solidFill>
          <a:ln>
            <a:noFill/>
          </a:ln>
        </p:spPr>
      </p:sp>
      <p:sp>
        <p:nvSpPr>
          <p:cNvPr id="15" name="LX1"/>
          <p:cNvSpPr/>
          <p:nvPr/>
        </p:nvSpPr>
        <p:spPr>
          <a:xfrm>
            <a:off x="530000" y="1876000"/>
            <a:ext cx="160000" cy="640000"/>
          </a:xfrm>
          <a:prstGeom prst="rect">
            <a:avLst/>
          </a:prstGeom>
          <a:noFill/>
          <a:ln>
            <a:noFill/>
          </a:ln>
        </p:spPr>
        <p:txBody>
          <a:bodyPr wrap="square" lIns="91440" tIns="60960" rIns="91440" bIns="60960" rtlCol="0" anchor="ctr"/>
          <a:lstStyle/>
          <a:p>
            <a:pPr marL="0" indent="0" algn="ctr">
              <a:buNone/>
            </a:pPr>
            <a:r>
              <a:rPr lang="en-US" sz="1200" b="1" i="0" kern="0" dirty="0">
                <a:solidFill>
                  <a:srgbClr val="555555"/>
                </a:solidFill>
                <a:latin typeface="Calibri"/>
              </a:rPr>
              <a:t>✗</a:t>
            </a:r>
          </a:p>
        </p:txBody>
      </p:sp>
      <p:sp>
        <p:nvSpPr>
          <p:cNvPr id="16" name="LTxt1"/>
          <p:cNvSpPr/>
          <p:nvPr/>
        </p:nvSpPr>
        <p:spPr>
          <a:xfrm>
            <a:off x="720000" y="1956000"/>
            <a:ext cx="3430000" cy="480000"/>
          </a:xfrm>
          <a:prstGeom prst="rect">
            <a:avLst/>
          </a:prstGeom>
          <a:noFill/>
          <a:ln>
            <a:noFill/>
          </a:ln>
        </p:spPr>
        <p:txBody>
          <a:bodyPr wrap="square" lIns="0" tIns="0" rIns="0" bIns="0" rtlCol="0" anchor="ctr"/>
          <a:lstStyle/>
          <a:p>
            <a:pPr marL="0" indent="0" algn="l">
              <a:lnSpc>
                <a:spcPct val="130000"/>
              </a:lnSpc>
              <a:buNone/>
            </a:pPr>
            <a:r>
              <a:rPr lang="en-US" sz="1100" b="0" i="0" kern="0" dirty="0">
                <a:solidFill>
                  <a:schemeClr val="bg1"/>
                </a:solidFill>
                <a:latin typeface="Calibri"/>
              </a:rPr>
              <a:t>Portata locale, geografia limitata</a:t>
            </a:r>
          </a:p>
        </p:txBody>
      </p:sp>
      <p:sp>
        <p:nvSpPr>
          <p:cNvPr id="17" name="RBg1"/>
          <p:cNvSpPr/>
          <p:nvPr/>
        </p:nvSpPr>
        <p:spPr>
          <a:xfrm>
            <a:off x="4964000" y="1876000"/>
            <a:ext cx="3700000" cy="640000"/>
          </a:xfrm>
          <a:prstGeom prst="rect">
            <a:avLst/>
          </a:prstGeom>
          <a:solidFill>
            <a:srgbClr val="180A00"/>
          </a:solidFill>
          <a:ln>
            <a:noFill/>
          </a:ln>
        </p:spPr>
      </p:sp>
      <p:sp>
        <p:nvSpPr>
          <p:cNvPr id="18" name="RV1"/>
          <p:cNvSpPr/>
          <p:nvPr/>
        </p:nvSpPr>
        <p:spPr>
          <a:xfrm>
            <a:off x="5014000" y="1876000"/>
            <a:ext cx="160000" cy="640000"/>
          </a:xfrm>
          <a:prstGeom prst="rect">
            <a:avLst/>
          </a:prstGeom>
          <a:noFill/>
          <a:ln>
            <a:noFill/>
          </a:ln>
        </p:spPr>
        <p:txBody>
          <a:bodyPr wrap="square" lIns="91440" tIns="60960" rIns="91440" bIns="60960" rtlCol="0" anchor="ctr"/>
          <a:lstStyle/>
          <a:p>
            <a:pPr marL="0" indent="0" algn="ctr">
              <a:buNone/>
            </a:pPr>
            <a:r>
              <a:rPr lang="en-US" sz="1200" b="1" i="0" kern="0" dirty="0">
                <a:solidFill>
                  <a:srgbClr val="F5C125"/>
                </a:solidFill>
                <a:latin typeface="Calibri"/>
              </a:rPr>
              <a:t>✓</a:t>
            </a:r>
          </a:p>
        </p:txBody>
      </p:sp>
      <p:sp>
        <p:nvSpPr>
          <p:cNvPr id="19" name="RTxt1"/>
          <p:cNvSpPr/>
          <p:nvPr/>
        </p:nvSpPr>
        <p:spPr>
          <a:xfrm>
            <a:off x="5204000" y="1956000"/>
            <a:ext cx="3430000" cy="480000"/>
          </a:xfrm>
          <a:prstGeom prst="rect">
            <a:avLst/>
          </a:prstGeom>
          <a:noFill/>
          <a:ln>
            <a:noFill/>
          </a:ln>
        </p:spPr>
        <p:txBody>
          <a:bodyPr wrap="square" lIns="0" tIns="0" rIns="0" bIns="0" rtlCol="0" anchor="ctr"/>
          <a:lstStyle/>
          <a:p>
            <a:pPr marL="0" indent="0" algn="l">
              <a:lnSpc>
                <a:spcPct val="130000"/>
              </a:lnSpc>
              <a:buNone/>
            </a:pPr>
            <a:r>
              <a:rPr lang="en-US" sz="1100" b="1" i="0" kern="0" dirty="0">
                <a:solidFill>
                  <a:srgbClr val="FFFFFF"/>
                </a:solidFill>
                <a:latin typeface="Calibri"/>
              </a:rPr>
              <a:t>Locale e globale — centri fisici, presenza digitale, rappresentanti mondiali</a:t>
            </a:r>
          </a:p>
        </p:txBody>
      </p:sp>
      <p:sp>
        <p:nvSpPr>
          <p:cNvPr id="20" name="LBg2"/>
          <p:cNvSpPr/>
          <p:nvPr/>
        </p:nvSpPr>
        <p:spPr>
          <a:xfrm>
            <a:off x="480000" y="2544000"/>
            <a:ext cx="3700000" cy="640000"/>
          </a:xfrm>
          <a:prstGeom prst="rect">
            <a:avLst/>
          </a:prstGeom>
          <a:solidFill>
            <a:srgbClr val="1A1A1A"/>
          </a:solidFill>
          <a:ln>
            <a:noFill/>
          </a:ln>
        </p:spPr>
      </p:sp>
      <p:sp>
        <p:nvSpPr>
          <p:cNvPr id="21" name="LX2"/>
          <p:cNvSpPr/>
          <p:nvPr/>
        </p:nvSpPr>
        <p:spPr>
          <a:xfrm>
            <a:off x="530000" y="2544000"/>
            <a:ext cx="160000" cy="640000"/>
          </a:xfrm>
          <a:prstGeom prst="rect">
            <a:avLst/>
          </a:prstGeom>
          <a:noFill/>
          <a:ln>
            <a:noFill/>
          </a:ln>
        </p:spPr>
        <p:txBody>
          <a:bodyPr wrap="square" lIns="91440" tIns="60960" rIns="91440" bIns="60960" rtlCol="0" anchor="ctr"/>
          <a:lstStyle/>
          <a:p>
            <a:pPr marL="0" indent="0" algn="ctr">
              <a:buNone/>
            </a:pPr>
            <a:r>
              <a:rPr lang="en-US" sz="1200" b="1" i="0" kern="0" dirty="0">
                <a:solidFill>
                  <a:srgbClr val="555555"/>
                </a:solidFill>
                <a:latin typeface="Calibri"/>
              </a:rPr>
              <a:t>✗</a:t>
            </a:r>
          </a:p>
        </p:txBody>
      </p:sp>
      <p:sp>
        <p:nvSpPr>
          <p:cNvPr id="22" name="LTxt2"/>
          <p:cNvSpPr/>
          <p:nvPr/>
        </p:nvSpPr>
        <p:spPr>
          <a:xfrm>
            <a:off x="720000" y="2624000"/>
            <a:ext cx="3430000" cy="480000"/>
          </a:xfrm>
          <a:prstGeom prst="rect">
            <a:avLst/>
          </a:prstGeom>
          <a:noFill/>
          <a:ln>
            <a:noFill/>
          </a:ln>
        </p:spPr>
        <p:txBody>
          <a:bodyPr wrap="square" lIns="0" tIns="0" rIns="0" bIns="0" rtlCol="0" anchor="ctr"/>
          <a:lstStyle/>
          <a:p>
            <a:pPr marL="0" indent="0" algn="l">
              <a:lnSpc>
                <a:spcPct val="130000"/>
              </a:lnSpc>
              <a:buNone/>
            </a:pPr>
            <a:r>
              <a:rPr lang="en-US" sz="950" b="0" i="0" kern="0" dirty="0">
                <a:solidFill>
                  <a:schemeClr val="bg1"/>
                </a:solidFill>
                <a:latin typeface="Calibri"/>
              </a:rPr>
              <a:t>Iscrizione, quote o affiliazione richiesta</a:t>
            </a:r>
          </a:p>
        </p:txBody>
      </p:sp>
      <p:sp>
        <p:nvSpPr>
          <p:cNvPr id="23" name="RBg2"/>
          <p:cNvSpPr/>
          <p:nvPr/>
        </p:nvSpPr>
        <p:spPr>
          <a:xfrm>
            <a:off x="4964000" y="2544000"/>
            <a:ext cx="3700000" cy="640000"/>
          </a:xfrm>
          <a:prstGeom prst="rect">
            <a:avLst/>
          </a:prstGeom>
          <a:solidFill>
            <a:srgbClr val="1C0000"/>
          </a:solidFill>
          <a:ln>
            <a:noFill/>
          </a:ln>
        </p:spPr>
      </p:sp>
      <p:sp>
        <p:nvSpPr>
          <p:cNvPr id="24" name="RV2"/>
          <p:cNvSpPr/>
          <p:nvPr/>
        </p:nvSpPr>
        <p:spPr>
          <a:xfrm>
            <a:off x="5014000" y="2544000"/>
            <a:ext cx="160000" cy="640000"/>
          </a:xfrm>
          <a:prstGeom prst="rect">
            <a:avLst/>
          </a:prstGeom>
          <a:noFill/>
          <a:ln>
            <a:noFill/>
          </a:ln>
        </p:spPr>
        <p:txBody>
          <a:bodyPr wrap="square" lIns="91440" tIns="60960" rIns="91440" bIns="60960" rtlCol="0" anchor="ctr"/>
          <a:lstStyle/>
          <a:p>
            <a:pPr marL="0" indent="0" algn="ctr">
              <a:buNone/>
            </a:pPr>
            <a:r>
              <a:rPr lang="en-US" sz="1200" b="1" i="0" kern="0" dirty="0">
                <a:solidFill>
                  <a:srgbClr val="F5C125"/>
                </a:solidFill>
                <a:latin typeface="Calibri"/>
              </a:rPr>
              <a:t>✓</a:t>
            </a:r>
          </a:p>
        </p:txBody>
      </p:sp>
      <p:sp>
        <p:nvSpPr>
          <p:cNvPr id="25" name="RTxt2"/>
          <p:cNvSpPr/>
          <p:nvPr/>
        </p:nvSpPr>
        <p:spPr>
          <a:xfrm>
            <a:off x="5204000" y="2624000"/>
            <a:ext cx="3430000" cy="480000"/>
          </a:xfrm>
          <a:prstGeom prst="rect">
            <a:avLst/>
          </a:prstGeom>
          <a:noFill/>
          <a:ln>
            <a:noFill/>
          </a:ln>
        </p:spPr>
        <p:txBody>
          <a:bodyPr wrap="square" lIns="0" tIns="0" rIns="0" bIns="0" rtlCol="0" anchor="ctr"/>
          <a:lstStyle/>
          <a:p>
            <a:pPr marL="0" indent="0" algn="l">
              <a:lnSpc>
                <a:spcPct val="130000"/>
              </a:lnSpc>
              <a:buNone/>
            </a:pPr>
            <a:r>
              <a:rPr lang="en-US" sz="1100" b="1" i="0" kern="0" dirty="0" err="1">
                <a:solidFill>
                  <a:srgbClr val="FFFFFF"/>
                </a:solidFill>
                <a:latin typeface="Calibri"/>
              </a:rPr>
              <a:t>Aperto</a:t>
            </a:r>
            <a:r>
              <a:rPr lang="en-US" sz="1100" b="1" i="0" kern="0" dirty="0">
                <a:solidFill>
                  <a:srgbClr val="FFFFFF"/>
                </a:solidFill>
                <a:latin typeface="Calibri"/>
              </a:rPr>
              <a:t> a tutti — </a:t>
            </a:r>
            <a:r>
              <a:rPr lang="en-US" sz="1100" b="1" i="0" kern="0" dirty="0" err="1">
                <a:solidFill>
                  <a:srgbClr val="FFFFFF"/>
                </a:solidFill>
                <a:latin typeface="Calibri"/>
              </a:rPr>
              <a:t>nessuna</a:t>
            </a:r>
            <a:r>
              <a:rPr lang="en-US" sz="1100" b="1" i="0" kern="0" dirty="0">
                <a:solidFill>
                  <a:srgbClr val="FFFFFF"/>
                </a:solidFill>
                <a:latin typeface="Calibri"/>
              </a:rPr>
              <a:t> </a:t>
            </a:r>
            <a:r>
              <a:rPr lang="en-US" sz="1100" b="1" i="0" kern="0" dirty="0" err="1">
                <a:solidFill>
                  <a:srgbClr val="FFFFFF"/>
                </a:solidFill>
                <a:latin typeface="Calibri"/>
              </a:rPr>
              <a:t>conversione</a:t>
            </a:r>
            <a:r>
              <a:rPr lang="en-US" sz="1100" b="1" i="0" kern="0" dirty="0">
                <a:solidFill>
                  <a:srgbClr val="FFFFFF"/>
                </a:solidFill>
                <a:latin typeface="Calibri"/>
              </a:rPr>
              <a:t>, </a:t>
            </a:r>
            <a:r>
              <a:rPr lang="en-US" sz="1100" b="1" i="0" kern="0" dirty="0" err="1">
                <a:solidFill>
                  <a:srgbClr val="FFFFFF"/>
                </a:solidFill>
                <a:latin typeface="Calibri"/>
              </a:rPr>
              <a:t>nessuna</a:t>
            </a:r>
            <a:r>
              <a:rPr lang="en-US" sz="1100" b="1" i="0" kern="0" dirty="0">
                <a:solidFill>
                  <a:srgbClr val="FFFFFF"/>
                </a:solidFill>
                <a:latin typeface="Calibri"/>
              </a:rPr>
              <a:t> quota, </a:t>
            </a:r>
            <a:r>
              <a:rPr lang="en-US" sz="1100" b="1" i="0" kern="0" dirty="0" err="1">
                <a:solidFill>
                  <a:srgbClr val="FFFFFF"/>
                </a:solidFill>
                <a:latin typeface="Calibri"/>
              </a:rPr>
              <a:t>nessuna</a:t>
            </a:r>
            <a:r>
              <a:rPr lang="en-US" sz="1100" b="1" i="0" kern="0" dirty="0">
                <a:solidFill>
                  <a:srgbClr val="FFFFFF"/>
                </a:solidFill>
                <a:latin typeface="Calibri"/>
              </a:rPr>
              <a:t> </a:t>
            </a:r>
            <a:r>
              <a:rPr lang="en-US" sz="1100" b="1" i="0" kern="0" dirty="0" err="1">
                <a:solidFill>
                  <a:srgbClr val="FFFFFF"/>
                </a:solidFill>
                <a:latin typeface="Calibri"/>
              </a:rPr>
              <a:t>discriminazione</a:t>
            </a:r>
            <a:r>
              <a:rPr lang="en-US" sz="1100" b="1" i="0" kern="0" dirty="0">
                <a:solidFill>
                  <a:srgbClr val="FFFFFF"/>
                </a:solidFill>
                <a:latin typeface="Calibri"/>
              </a:rPr>
              <a:t>, </a:t>
            </a:r>
            <a:r>
              <a:rPr lang="en-US" sz="1100" b="1" i="0" kern="0" dirty="0" err="1">
                <a:solidFill>
                  <a:srgbClr val="FFFFFF"/>
                </a:solidFill>
                <a:latin typeface="Calibri"/>
              </a:rPr>
              <a:t>mai</a:t>
            </a:r>
            <a:endParaRPr lang="en-US" sz="1100" b="1" i="0" kern="0" dirty="0">
              <a:solidFill>
                <a:srgbClr val="FFFFFF"/>
              </a:solidFill>
              <a:latin typeface="Calibri"/>
            </a:endParaRPr>
          </a:p>
        </p:txBody>
      </p:sp>
      <p:sp>
        <p:nvSpPr>
          <p:cNvPr id="26" name="LBg3"/>
          <p:cNvSpPr/>
          <p:nvPr/>
        </p:nvSpPr>
        <p:spPr>
          <a:xfrm>
            <a:off x="480000" y="3212000"/>
            <a:ext cx="3700000" cy="640000"/>
          </a:xfrm>
          <a:prstGeom prst="rect">
            <a:avLst/>
          </a:prstGeom>
          <a:solidFill>
            <a:srgbClr val="141414"/>
          </a:solidFill>
          <a:ln>
            <a:noFill/>
          </a:ln>
        </p:spPr>
      </p:sp>
      <p:sp>
        <p:nvSpPr>
          <p:cNvPr id="27" name="LX3"/>
          <p:cNvSpPr/>
          <p:nvPr/>
        </p:nvSpPr>
        <p:spPr>
          <a:xfrm>
            <a:off x="530000" y="3212000"/>
            <a:ext cx="160000" cy="640000"/>
          </a:xfrm>
          <a:prstGeom prst="rect">
            <a:avLst/>
          </a:prstGeom>
          <a:noFill/>
          <a:ln>
            <a:noFill/>
          </a:ln>
        </p:spPr>
        <p:txBody>
          <a:bodyPr wrap="square" lIns="91440" tIns="60960" rIns="91440" bIns="60960" rtlCol="0" anchor="ctr"/>
          <a:lstStyle/>
          <a:p>
            <a:pPr marL="0" indent="0" algn="ctr">
              <a:buNone/>
            </a:pPr>
            <a:r>
              <a:rPr lang="en-US" sz="1200" b="1" i="0" kern="0" dirty="0">
                <a:solidFill>
                  <a:srgbClr val="555555"/>
                </a:solidFill>
                <a:latin typeface="Calibri"/>
              </a:rPr>
              <a:t>✗</a:t>
            </a:r>
          </a:p>
        </p:txBody>
      </p:sp>
      <p:sp>
        <p:nvSpPr>
          <p:cNvPr id="28" name="LTxt3"/>
          <p:cNvSpPr/>
          <p:nvPr/>
        </p:nvSpPr>
        <p:spPr>
          <a:xfrm>
            <a:off x="720000" y="3292000"/>
            <a:ext cx="3430000" cy="480000"/>
          </a:xfrm>
          <a:prstGeom prst="rect">
            <a:avLst/>
          </a:prstGeom>
          <a:noFill/>
          <a:ln>
            <a:noFill/>
          </a:ln>
        </p:spPr>
        <p:txBody>
          <a:bodyPr wrap="square" lIns="0" tIns="0" rIns="0" bIns="0" rtlCol="0" anchor="ctr"/>
          <a:lstStyle/>
          <a:p>
            <a:pPr marL="0" indent="0" algn="l">
              <a:lnSpc>
                <a:spcPct val="130000"/>
              </a:lnSpc>
              <a:buNone/>
            </a:pPr>
            <a:r>
              <a:rPr lang="en-US" sz="1100" b="0" i="0" kern="0" dirty="0">
                <a:solidFill>
                  <a:schemeClr val="bg1"/>
                </a:solidFill>
                <a:latin typeface="Calibri"/>
              </a:rPr>
              <a:t>Trattare i sintomi — affrontare le conseguenze di un mondo rotto</a:t>
            </a:r>
          </a:p>
        </p:txBody>
      </p:sp>
      <p:sp>
        <p:nvSpPr>
          <p:cNvPr id="29" name="RBg3"/>
          <p:cNvSpPr/>
          <p:nvPr/>
        </p:nvSpPr>
        <p:spPr>
          <a:xfrm>
            <a:off x="4964000" y="3212000"/>
            <a:ext cx="3700000" cy="640000"/>
          </a:xfrm>
          <a:prstGeom prst="rect">
            <a:avLst/>
          </a:prstGeom>
          <a:solidFill>
            <a:srgbClr val="180A00"/>
          </a:solidFill>
          <a:ln>
            <a:noFill/>
          </a:ln>
        </p:spPr>
      </p:sp>
      <p:sp>
        <p:nvSpPr>
          <p:cNvPr id="30" name="RV3"/>
          <p:cNvSpPr/>
          <p:nvPr/>
        </p:nvSpPr>
        <p:spPr>
          <a:xfrm>
            <a:off x="5014000" y="3212000"/>
            <a:ext cx="160000" cy="640000"/>
          </a:xfrm>
          <a:prstGeom prst="rect">
            <a:avLst/>
          </a:prstGeom>
          <a:noFill/>
          <a:ln>
            <a:noFill/>
          </a:ln>
        </p:spPr>
        <p:txBody>
          <a:bodyPr wrap="square" lIns="91440" tIns="60960" rIns="91440" bIns="60960" rtlCol="0" anchor="ctr"/>
          <a:lstStyle/>
          <a:p>
            <a:pPr marL="0" indent="0" algn="ctr">
              <a:buNone/>
            </a:pPr>
            <a:r>
              <a:rPr lang="en-US" sz="1200" b="1" i="0" kern="0" dirty="0">
                <a:solidFill>
                  <a:srgbClr val="F5C125"/>
                </a:solidFill>
                <a:latin typeface="Calibri"/>
              </a:rPr>
              <a:t>✓</a:t>
            </a:r>
          </a:p>
        </p:txBody>
      </p:sp>
      <p:sp>
        <p:nvSpPr>
          <p:cNvPr id="31" name="RTxt3"/>
          <p:cNvSpPr/>
          <p:nvPr/>
        </p:nvSpPr>
        <p:spPr>
          <a:xfrm>
            <a:off x="5204000" y="3292000"/>
            <a:ext cx="3430000" cy="480000"/>
          </a:xfrm>
          <a:prstGeom prst="rect">
            <a:avLst/>
          </a:prstGeom>
          <a:noFill/>
          <a:ln>
            <a:noFill/>
          </a:ln>
        </p:spPr>
        <p:txBody>
          <a:bodyPr wrap="square" lIns="0" tIns="0" rIns="0" bIns="0" rtlCol="0" anchor="ctr"/>
          <a:lstStyle/>
          <a:p>
            <a:pPr marL="0" indent="0" algn="l">
              <a:lnSpc>
                <a:spcPct val="130000"/>
              </a:lnSpc>
              <a:buNone/>
            </a:pPr>
            <a:r>
              <a:rPr lang="en-US" sz="1100" b="1" i="0" kern="0" dirty="0">
                <a:solidFill>
                  <a:srgbClr val="FFFFFF"/>
                </a:solidFill>
                <a:latin typeface="Calibri"/>
              </a:rPr>
              <a:t>Trattare la radice — l’assenza di Jeeva Karunyam e Atma Neya Orumaipadu</a:t>
            </a:r>
          </a:p>
        </p:txBody>
      </p:sp>
      <p:sp>
        <p:nvSpPr>
          <p:cNvPr id="32" name="LBg4"/>
          <p:cNvSpPr/>
          <p:nvPr/>
        </p:nvSpPr>
        <p:spPr>
          <a:xfrm>
            <a:off x="480000" y="3880000"/>
            <a:ext cx="3700000" cy="640000"/>
          </a:xfrm>
          <a:prstGeom prst="rect">
            <a:avLst/>
          </a:prstGeom>
          <a:solidFill>
            <a:srgbClr val="1A1A1A"/>
          </a:solidFill>
          <a:ln>
            <a:noFill/>
          </a:ln>
        </p:spPr>
      </p:sp>
      <p:sp>
        <p:nvSpPr>
          <p:cNvPr id="33" name="LX4"/>
          <p:cNvSpPr/>
          <p:nvPr/>
        </p:nvSpPr>
        <p:spPr>
          <a:xfrm>
            <a:off x="530000" y="3880000"/>
            <a:ext cx="160000" cy="640000"/>
          </a:xfrm>
          <a:prstGeom prst="rect">
            <a:avLst/>
          </a:prstGeom>
          <a:noFill/>
          <a:ln>
            <a:noFill/>
          </a:ln>
        </p:spPr>
        <p:txBody>
          <a:bodyPr wrap="square" lIns="91440" tIns="60960" rIns="91440" bIns="60960" rtlCol="0" anchor="ctr"/>
          <a:lstStyle/>
          <a:p>
            <a:pPr marL="0" indent="0" algn="ctr">
              <a:buNone/>
            </a:pPr>
            <a:r>
              <a:rPr lang="en-US" sz="1200" b="1" i="0" kern="0" dirty="0">
                <a:solidFill>
                  <a:srgbClr val="555555"/>
                </a:solidFill>
                <a:latin typeface="Calibri"/>
              </a:rPr>
              <a:t>✗</a:t>
            </a:r>
          </a:p>
        </p:txBody>
      </p:sp>
      <p:sp>
        <p:nvSpPr>
          <p:cNvPr id="34" name="LTxt4"/>
          <p:cNvSpPr/>
          <p:nvPr/>
        </p:nvSpPr>
        <p:spPr>
          <a:xfrm>
            <a:off x="720000" y="3960000"/>
            <a:ext cx="3430000" cy="480000"/>
          </a:xfrm>
          <a:prstGeom prst="rect">
            <a:avLst/>
          </a:prstGeom>
          <a:noFill/>
          <a:ln>
            <a:noFill/>
          </a:ln>
        </p:spPr>
        <p:txBody>
          <a:bodyPr wrap="square" lIns="0" tIns="0" rIns="0" bIns="0" rtlCol="0" anchor="ctr"/>
          <a:lstStyle/>
          <a:p>
            <a:pPr marL="0" indent="0" algn="l">
              <a:lnSpc>
                <a:spcPct val="130000"/>
              </a:lnSpc>
              <a:buNone/>
            </a:pPr>
            <a:r>
              <a:rPr lang="en-US" sz="1100" b="0" i="0" kern="0" dirty="0">
                <a:solidFill>
                  <a:schemeClr val="bg1"/>
                </a:solidFill>
                <a:latin typeface="Calibri"/>
              </a:rPr>
              <a:t>Tradizione o ideologia singola</a:t>
            </a:r>
          </a:p>
        </p:txBody>
      </p:sp>
      <p:sp>
        <p:nvSpPr>
          <p:cNvPr id="35" name="RBg4"/>
          <p:cNvSpPr/>
          <p:nvPr/>
        </p:nvSpPr>
        <p:spPr>
          <a:xfrm>
            <a:off x="4964000" y="3880000"/>
            <a:ext cx="3700000" cy="640000"/>
          </a:xfrm>
          <a:prstGeom prst="rect">
            <a:avLst/>
          </a:prstGeom>
          <a:solidFill>
            <a:srgbClr val="1C0000"/>
          </a:solidFill>
          <a:ln>
            <a:noFill/>
          </a:ln>
        </p:spPr>
      </p:sp>
      <p:sp>
        <p:nvSpPr>
          <p:cNvPr id="36" name="RV4"/>
          <p:cNvSpPr/>
          <p:nvPr/>
        </p:nvSpPr>
        <p:spPr>
          <a:xfrm>
            <a:off x="5014000" y="3880000"/>
            <a:ext cx="160000" cy="640000"/>
          </a:xfrm>
          <a:prstGeom prst="rect">
            <a:avLst/>
          </a:prstGeom>
          <a:noFill/>
          <a:ln>
            <a:noFill/>
          </a:ln>
        </p:spPr>
        <p:txBody>
          <a:bodyPr wrap="square" lIns="91440" tIns="60960" rIns="91440" bIns="60960" rtlCol="0" anchor="ctr"/>
          <a:lstStyle/>
          <a:p>
            <a:pPr marL="0" indent="0" algn="ctr">
              <a:buNone/>
            </a:pPr>
            <a:r>
              <a:rPr lang="en-US" sz="1200" b="1" i="0" kern="0" dirty="0">
                <a:solidFill>
                  <a:srgbClr val="F5C125"/>
                </a:solidFill>
                <a:latin typeface="Calibri"/>
              </a:rPr>
              <a:t>✓</a:t>
            </a:r>
          </a:p>
        </p:txBody>
      </p:sp>
      <p:sp>
        <p:nvSpPr>
          <p:cNvPr id="37" name="RTxt4"/>
          <p:cNvSpPr/>
          <p:nvPr/>
        </p:nvSpPr>
        <p:spPr>
          <a:xfrm>
            <a:off x="5204000" y="3960000"/>
            <a:ext cx="3430000" cy="480000"/>
          </a:xfrm>
          <a:prstGeom prst="rect">
            <a:avLst/>
          </a:prstGeom>
          <a:noFill/>
          <a:ln>
            <a:noFill/>
          </a:ln>
        </p:spPr>
        <p:txBody>
          <a:bodyPr wrap="square" lIns="0" tIns="0" rIns="0" bIns="0" rtlCol="0" anchor="ctr"/>
          <a:lstStyle/>
          <a:p>
            <a:pPr marL="0" indent="0" algn="l">
              <a:lnSpc>
                <a:spcPct val="130000"/>
              </a:lnSpc>
              <a:buNone/>
            </a:pPr>
            <a:r>
              <a:rPr lang="en-US" sz="1100" b="1" i="0" kern="0" dirty="0">
                <a:solidFill>
                  <a:srgbClr val="FFFFFF"/>
                </a:solidFill>
                <a:latin typeface="Calibri"/>
              </a:rPr>
              <a:t>Percorso universale — la scienza non dogmatica di Vallalar, aperta a ogni sistema di credenze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D0D0D"/>
        </a:solidFill>
        <a:effectLst/>
      </p:bgPr>
    </p:bg>
    <p:spTree>
      <p:nvGrpSpPr>
        <p:cNvPr id="1" name=""/>
        <p:cNvGrpSpPr/>
        <p:nvPr/>
      </p:nvGrpSpPr>
      <p:grpSpPr>
        <a:xfrm>
          <a:off x="0" y="0"/>
          <a:ext cx="0" cy="0"/>
          <a:chOff x="0" y="0"/>
          <a:chExt cx="0" cy="0"/>
        </a:xfrm>
      </p:grpSpPr>
      <p:sp>
        <p:nvSpPr>
          <p:cNvPr id="2" name="Stripe"/>
          <p:cNvSpPr/>
          <p:nvPr/>
        </p:nvSpPr>
        <p:spPr>
          <a:xfrm>
            <a:off x="0" y="0"/>
            <a:ext cx="9144000" cy="54864"/>
          </a:xfrm>
          <a:prstGeom prst="rect">
            <a:avLst/>
          </a:prstGeom>
          <a:solidFill>
            <a:srgbClr val="B93720"/>
          </a:solidFill>
          <a:ln>
            <a:noFill/>
          </a:ln>
        </p:spPr>
      </p:sp>
      <p:sp>
        <p:nvSpPr>
          <p:cNvPr id="3" name="Label"/>
          <p:cNvSpPr/>
          <p:nvPr/>
        </p:nvSpPr>
        <p:spPr>
          <a:xfrm>
            <a:off x="480000" y="135304"/>
            <a:ext cx="8184000" cy="200000"/>
          </a:xfrm>
          <a:prstGeom prst="rect">
            <a:avLst/>
          </a:prstGeom>
          <a:noFill/>
          <a:ln>
            <a:noFill/>
          </a:ln>
        </p:spPr>
        <p:txBody>
          <a:bodyPr wrap="square" lIns="0" tIns="0" rIns="0" bIns="0" rtlCol="0" anchor="t"/>
          <a:lstStyle/>
          <a:p>
            <a:pPr marL="0" indent="0" algn="l">
              <a:buNone/>
            </a:pPr>
            <a:r>
              <a:rPr lang="en-US" sz="850" b="1" i="0" kern="0" spc="500" dirty="0">
                <a:solidFill>
                  <a:srgbClr val="B93720"/>
                </a:solidFill>
                <a:latin typeface="Calibri"/>
              </a:rPr>
              <a:t>PERCHÉ SIAMO DIVERSI ·  SANMARKKAM LIFE</a:t>
            </a:r>
          </a:p>
        </p:txBody>
      </p:sp>
      <p:sp>
        <p:nvSpPr>
          <p:cNvPr id="4" name="Heading"/>
          <p:cNvSpPr/>
          <p:nvPr/>
        </p:nvSpPr>
        <p:spPr>
          <a:xfrm>
            <a:off x="480000" y="295000"/>
            <a:ext cx="8184000" cy="430000"/>
          </a:xfrm>
          <a:prstGeom prst="rect">
            <a:avLst/>
          </a:prstGeom>
          <a:noFill/>
          <a:ln>
            <a:noFill/>
          </a:ln>
        </p:spPr>
        <p:txBody>
          <a:bodyPr wrap="square" lIns="0" tIns="0" rIns="0" bIns="0" rtlCol="0" anchor="t"/>
          <a:lstStyle/>
          <a:p>
            <a:pPr marL="0" indent="0" algn="l">
              <a:buNone/>
            </a:pPr>
            <a:r>
              <a:rPr lang="en-US" sz="3400" b="1" i="0" kern="0" dirty="0">
                <a:solidFill>
                  <a:srgbClr val="F5C125"/>
                </a:solidFill>
                <a:latin typeface="Georgia"/>
              </a:rPr>
              <a:t>Una radice. Un percorso.</a:t>
            </a:r>
          </a:p>
        </p:txBody>
      </p:sp>
      <p:sp>
        <p:nvSpPr>
          <p:cNvPr id="5" name="Subhead"/>
          <p:cNvSpPr/>
          <p:nvPr/>
        </p:nvSpPr>
        <p:spPr>
          <a:xfrm>
            <a:off x="480000" y="930000"/>
            <a:ext cx="8184000" cy="220000"/>
          </a:xfrm>
          <a:prstGeom prst="rect">
            <a:avLst/>
          </a:prstGeom>
          <a:noFill/>
          <a:ln>
            <a:noFill/>
          </a:ln>
        </p:spPr>
        <p:txBody>
          <a:bodyPr wrap="square" lIns="0" tIns="0" rIns="0" bIns="0" rtlCol="0" anchor="t"/>
          <a:lstStyle/>
          <a:p>
            <a:pPr marL="0" indent="0" algn="l">
              <a:buNone/>
            </a:pPr>
            <a:r>
              <a:rPr lang="en-US" sz="1100" b="0" i="0" kern="0" dirty="0">
                <a:solidFill>
                  <a:schemeClr val="bg1"/>
                </a:solidFill>
                <a:latin typeface="Calibri"/>
              </a:rPr>
              <a:t>La maggior parte delle organizzazioni tratta le conseguenze di un mondo senza compassione. Noi affrontiamo la causa.</a:t>
            </a:r>
          </a:p>
        </p:txBody>
      </p:sp>
      <p:sp>
        <p:nvSpPr>
          <p:cNvPr id="6" name="QuoteBg"/>
          <p:cNvSpPr/>
          <p:nvPr/>
        </p:nvSpPr>
        <p:spPr>
          <a:xfrm>
            <a:off x="480000" y="1250000"/>
            <a:ext cx="8184000" cy="560000"/>
          </a:xfrm>
          <a:prstGeom prst="rect">
            <a:avLst/>
          </a:prstGeom>
          <a:solidFill>
            <a:srgbClr val="160000"/>
          </a:solidFill>
          <a:ln w="9525">
            <a:solidFill>
              <a:srgbClr val="B93720"/>
            </a:solidFill>
            <a:prstDash val="solid"/>
          </a:ln>
        </p:spPr>
      </p:sp>
      <p:sp>
        <p:nvSpPr>
          <p:cNvPr id="7" name="QuoteText"/>
          <p:cNvSpPr/>
          <p:nvPr/>
        </p:nvSpPr>
        <p:spPr>
          <a:xfrm>
            <a:off x="580000" y="1280000"/>
            <a:ext cx="7984000" cy="500000"/>
          </a:xfrm>
          <a:prstGeom prst="rect">
            <a:avLst/>
          </a:prstGeom>
          <a:noFill/>
          <a:ln>
            <a:noFill/>
          </a:ln>
        </p:spPr>
        <p:txBody>
          <a:bodyPr wrap="square" lIns="0" tIns="0" rIns="0" bIns="0" rtlCol="0" anchor="ctr"/>
          <a:lstStyle/>
          <a:p>
            <a:pPr marL="0" indent="0" algn="ctr">
              <a:lnSpc>
                <a:spcPct val="130000"/>
              </a:lnSpc>
              <a:buNone/>
            </a:pPr>
            <a:r>
              <a:rPr lang="en-US" sz="1150" b="0" i="1" kern="0" dirty="0">
                <a:solidFill>
                  <a:srgbClr val="F5C125"/>
                </a:solidFill>
                <a:latin typeface="Georgia"/>
              </a:rPr>
              <a:t>“Quando la compassione verso gli esseri viventi è assente, la sofferenza è inevitabile. Torna la legge della giungla.”</a:t>
            </a:r>
          </a:p>
        </p:txBody>
      </p:sp>
      <p:sp>
        <p:nvSpPr>
          <p:cNvPr id="8" name="QuoteAttrib"/>
          <p:cNvSpPr/>
          <p:nvPr/>
        </p:nvSpPr>
        <p:spPr>
          <a:xfrm>
            <a:off x="580000" y="1870000"/>
            <a:ext cx="7984000" cy="200000"/>
          </a:xfrm>
          <a:prstGeom prst="rect">
            <a:avLst/>
          </a:prstGeom>
          <a:noFill/>
          <a:ln>
            <a:noFill/>
          </a:ln>
        </p:spPr>
        <p:txBody>
          <a:bodyPr wrap="square" lIns="0" tIns="0" rIns="0" bIns="0" rtlCol="0" anchor="t"/>
          <a:lstStyle/>
          <a:p>
            <a:pPr marL="0" indent="0" algn="ctr">
              <a:buNone/>
            </a:pPr>
            <a:r>
              <a:rPr lang="en-US" sz="900" b="0" i="0" kern="0" dirty="0">
                <a:solidFill>
                  <a:schemeClr val="bg1"/>
                </a:solidFill>
                <a:latin typeface="Calibri"/>
              </a:rPr>
              <a:t>— Ramalinga Swamigal (</a:t>
            </a:r>
            <a:r>
              <a:rPr lang="en-US" sz="900" b="0" i="0" kern="0" dirty="0" err="1">
                <a:solidFill>
                  <a:schemeClr val="bg1"/>
                </a:solidFill>
                <a:latin typeface="Calibri"/>
              </a:rPr>
              <a:t>Vallalar</a:t>
            </a:r>
            <a:r>
              <a:rPr lang="en-US" sz="900" b="0" i="0" kern="0" dirty="0">
                <a:solidFill>
                  <a:schemeClr val="bg1"/>
                </a:solidFill>
                <a:latin typeface="Calibri"/>
              </a:rPr>
              <a:t>) in </a:t>
            </a:r>
            <a:r>
              <a:rPr lang="en-US" sz="900" b="0" i="1" kern="0" dirty="0">
                <a:solidFill>
                  <a:schemeClr val="bg1"/>
                </a:solidFill>
                <a:latin typeface="Calibri"/>
              </a:rPr>
              <a:t>Jeeva </a:t>
            </a:r>
            <a:r>
              <a:rPr lang="en-US" sz="900" b="0" i="1" kern="0" dirty="0" err="1">
                <a:solidFill>
                  <a:schemeClr val="bg1"/>
                </a:solidFill>
                <a:latin typeface="Calibri"/>
              </a:rPr>
              <a:t>Karunya</a:t>
            </a:r>
            <a:r>
              <a:rPr lang="en-US" sz="900" b="0" i="1" kern="0" dirty="0">
                <a:solidFill>
                  <a:schemeClr val="bg1"/>
                </a:solidFill>
                <a:latin typeface="Calibri"/>
              </a:rPr>
              <a:t> </a:t>
            </a:r>
            <a:r>
              <a:rPr lang="en-US" sz="900" b="0" i="1" kern="0" dirty="0" err="1">
                <a:solidFill>
                  <a:schemeClr val="bg1"/>
                </a:solidFill>
                <a:latin typeface="Calibri"/>
              </a:rPr>
              <a:t>Ozhukkham</a:t>
            </a:r>
            <a:endParaRPr lang="en-US" sz="900" b="0" i="0" kern="0" dirty="0">
              <a:solidFill>
                <a:schemeClr val="bg1"/>
              </a:solidFill>
              <a:latin typeface="Calibri"/>
            </a:endParaRPr>
          </a:p>
        </p:txBody>
      </p:sp>
      <p:sp>
        <p:nvSpPr>
          <p:cNvPr id="9" name="Diff0Num"/>
          <p:cNvSpPr/>
          <p:nvPr/>
        </p:nvSpPr>
        <p:spPr>
          <a:xfrm>
            <a:off x="480000" y="2260000"/>
            <a:ext cx="280000" cy="280000"/>
          </a:xfrm>
          <a:prstGeom prst="rect">
            <a:avLst/>
          </a:prstGeom>
          <a:solidFill>
            <a:srgbClr val="B93720"/>
          </a:solidFill>
          <a:ln w="9525">
            <a:solidFill>
              <a:srgbClr val="B93720"/>
            </a:solidFill>
            <a:prstDash val="solid"/>
          </a:ln>
        </p:spPr>
        <p:txBody>
          <a:bodyPr wrap="square" lIns="91440" tIns="45720" rIns="91440" bIns="45720" rtlCol="0" anchor="ctr"/>
          <a:lstStyle/>
          <a:p>
            <a:pPr marL="0" indent="0" algn="ctr">
              <a:buNone/>
            </a:pPr>
            <a:r>
              <a:rPr lang="en-US" sz="1200" b="1" i="0" kern="0" dirty="0">
                <a:solidFill>
                  <a:srgbClr val="FFFFFF"/>
                </a:solidFill>
                <a:latin typeface="Calibri"/>
              </a:rPr>
              <a:t>1</a:t>
            </a:r>
          </a:p>
        </p:txBody>
      </p:sp>
      <p:sp>
        <p:nvSpPr>
          <p:cNvPr id="10" name="Diff0Title"/>
          <p:cNvSpPr/>
          <p:nvPr/>
        </p:nvSpPr>
        <p:spPr>
          <a:xfrm>
            <a:off x="840000" y="2240000"/>
            <a:ext cx="7724000" cy="280000"/>
          </a:xfrm>
          <a:prstGeom prst="rect">
            <a:avLst/>
          </a:prstGeom>
          <a:noFill/>
          <a:ln>
            <a:noFill/>
          </a:ln>
        </p:spPr>
        <p:txBody>
          <a:bodyPr wrap="square" lIns="0" tIns="0" rIns="0" bIns="0" rtlCol="0" anchor="t"/>
          <a:lstStyle/>
          <a:p>
            <a:pPr marL="0" indent="0" algn="l">
              <a:buNone/>
            </a:pPr>
            <a:r>
              <a:rPr lang="en-US" sz="1200" b="1" i="0" kern="0" dirty="0">
                <a:solidFill>
                  <a:srgbClr val="FFFFFF"/>
                </a:solidFill>
                <a:latin typeface="Calibri"/>
              </a:rPr>
              <a:t>Trattiamo la radice, non il ramo</a:t>
            </a:r>
          </a:p>
        </p:txBody>
      </p:sp>
      <p:sp>
        <p:nvSpPr>
          <p:cNvPr id="11" name="Diff0Desc"/>
          <p:cNvSpPr/>
          <p:nvPr/>
        </p:nvSpPr>
        <p:spPr>
          <a:xfrm>
            <a:off x="840000" y="2520000"/>
            <a:ext cx="7724000" cy="460000"/>
          </a:xfrm>
          <a:prstGeom prst="rect">
            <a:avLst/>
          </a:prstGeom>
          <a:noFill/>
          <a:ln>
            <a:noFill/>
          </a:ln>
        </p:spPr>
        <p:txBody>
          <a:bodyPr wrap="square" lIns="0" tIns="0" rIns="0" bIns="0" rtlCol="0" anchor="t"/>
          <a:lstStyle/>
          <a:p>
            <a:pPr marL="0" indent="0" algn="l">
              <a:lnSpc>
                <a:spcPct val="130000"/>
              </a:lnSpc>
              <a:buNone/>
            </a:pPr>
            <a:r>
              <a:rPr lang="en-US" sz="1100" b="0" i="0" kern="0" dirty="0">
                <a:solidFill>
                  <a:schemeClr val="bg1"/>
                </a:solidFill>
                <a:latin typeface="Calibri"/>
              </a:rPr>
              <a:t>La crisi climatica, la pandemia, le guerre, l’abuso degli animali e la povertà condividono una causa: l’assenza di </a:t>
            </a:r>
            <a:r>
              <a:rPr lang="en-US" sz="1100" b="0" i="1" kern="0" dirty="0">
                <a:solidFill>
                  <a:schemeClr val="bg1"/>
                </a:solidFill>
                <a:latin typeface="Calibri"/>
              </a:rPr>
              <a:t>Jeeva </a:t>
            </a:r>
            <a:r>
              <a:rPr lang="en-US" sz="1100" b="0" i="1" kern="0" dirty="0" err="1">
                <a:solidFill>
                  <a:schemeClr val="bg1"/>
                </a:solidFill>
                <a:latin typeface="Calibri"/>
              </a:rPr>
              <a:t>Karunyam</a:t>
            </a:r>
            <a:r>
              <a:rPr lang="en-US" sz="1100" b="0" i="1" kern="0" dirty="0">
                <a:solidFill>
                  <a:schemeClr val="bg1"/>
                </a:solidFill>
                <a:latin typeface="Calibri"/>
              </a:rPr>
              <a:t>  </a:t>
            </a:r>
            <a:r>
              <a:rPr lang="en-US" sz="1100" b="0" i="0" kern="0" dirty="0">
                <a:solidFill>
                  <a:schemeClr val="bg1"/>
                </a:solidFill>
                <a:latin typeface="Calibri"/>
              </a:rPr>
              <a:t>e </a:t>
            </a:r>
            <a:r>
              <a:rPr lang="en-US" sz="1100" b="0" i="1" kern="0" dirty="0" err="1">
                <a:solidFill>
                  <a:schemeClr val="bg1"/>
                </a:solidFill>
                <a:latin typeface="Calibri"/>
              </a:rPr>
              <a:t>Atma</a:t>
            </a:r>
            <a:r>
              <a:rPr lang="en-US" sz="1100" b="0" i="1" kern="0" dirty="0">
                <a:solidFill>
                  <a:schemeClr val="bg1"/>
                </a:solidFill>
                <a:latin typeface="Calibri"/>
              </a:rPr>
              <a:t> </a:t>
            </a:r>
            <a:r>
              <a:rPr lang="en-US" sz="1100" b="0" i="1" kern="0" dirty="0" err="1">
                <a:solidFill>
                  <a:schemeClr val="bg1"/>
                </a:solidFill>
                <a:latin typeface="Calibri"/>
              </a:rPr>
              <a:t>Neya</a:t>
            </a:r>
            <a:r>
              <a:rPr lang="en-US" sz="1100" b="0" i="1" kern="0" dirty="0">
                <a:solidFill>
                  <a:schemeClr val="bg1"/>
                </a:solidFill>
                <a:latin typeface="Calibri"/>
              </a:rPr>
              <a:t> </a:t>
            </a:r>
            <a:r>
              <a:rPr lang="en-US" sz="1100" b="0" i="1" kern="0" dirty="0" err="1">
                <a:solidFill>
                  <a:schemeClr val="bg1"/>
                </a:solidFill>
                <a:latin typeface="Calibri"/>
              </a:rPr>
              <a:t>Orumaipad</a:t>
            </a:r>
            <a:r>
              <a:rPr lang="en-US" sz="1100" b="0" i="0" kern="0" dirty="0">
                <a:solidFill>
                  <a:schemeClr val="bg1"/>
                </a:solidFill>
                <a:latin typeface="Calibri"/>
              </a:rPr>
              <a:t>. La maggior parte delle organizzazioni affronta ogni crisi separatamente. Noi affrontiamo ciò che le produce tutte.</a:t>
            </a:r>
          </a:p>
        </p:txBody>
      </p:sp>
      <p:sp>
        <p:nvSpPr>
          <p:cNvPr id="12" name="Diff1Num"/>
          <p:cNvSpPr/>
          <p:nvPr/>
        </p:nvSpPr>
        <p:spPr>
          <a:xfrm>
            <a:off x="480000" y="3320000"/>
            <a:ext cx="280000" cy="280000"/>
          </a:xfrm>
          <a:prstGeom prst="rect">
            <a:avLst/>
          </a:prstGeom>
          <a:solidFill>
            <a:srgbClr val="F5C125"/>
          </a:solidFill>
          <a:ln w="9525">
            <a:solidFill>
              <a:srgbClr val="F5C125"/>
            </a:solidFill>
            <a:prstDash val="solid"/>
          </a:ln>
        </p:spPr>
        <p:txBody>
          <a:bodyPr wrap="square" lIns="91440" tIns="45720" rIns="91440" bIns="45720" rtlCol="0" anchor="ctr"/>
          <a:lstStyle/>
          <a:p>
            <a:pPr marL="0" indent="0" algn="ctr">
              <a:buNone/>
            </a:pPr>
            <a:r>
              <a:rPr lang="en-US" sz="1200" b="1" i="0" kern="0" dirty="0">
                <a:solidFill>
                  <a:srgbClr val="FFFFFF"/>
                </a:solidFill>
                <a:latin typeface="Calibri"/>
              </a:rPr>
              <a:t>2</a:t>
            </a:r>
          </a:p>
        </p:txBody>
      </p:sp>
      <p:sp>
        <p:nvSpPr>
          <p:cNvPr id="13" name="Diff1Title"/>
          <p:cNvSpPr/>
          <p:nvPr/>
        </p:nvSpPr>
        <p:spPr>
          <a:xfrm>
            <a:off x="840000" y="3300000"/>
            <a:ext cx="7724000" cy="280000"/>
          </a:xfrm>
          <a:prstGeom prst="rect">
            <a:avLst/>
          </a:prstGeom>
          <a:noFill/>
          <a:ln>
            <a:noFill/>
          </a:ln>
        </p:spPr>
        <p:txBody>
          <a:bodyPr wrap="square" lIns="0" tIns="0" rIns="0" bIns="0" rtlCol="0" anchor="t"/>
          <a:lstStyle/>
          <a:p>
            <a:pPr marL="0" indent="0" algn="l">
              <a:buNone/>
            </a:pPr>
            <a:r>
              <a:rPr lang="en-US" sz="1200" b="1" i="0" kern="0" dirty="0">
                <a:solidFill>
                  <a:srgbClr val="FFFFFF"/>
                </a:solidFill>
                <a:latin typeface="Calibri"/>
              </a:rPr>
              <a:t>Completamente gratuito. Nessuna gerarchia. Nessuna conversione.</a:t>
            </a:r>
          </a:p>
        </p:txBody>
      </p:sp>
      <p:sp>
        <p:nvSpPr>
          <p:cNvPr id="14" name="Diff1Desc"/>
          <p:cNvSpPr/>
          <p:nvPr/>
        </p:nvSpPr>
        <p:spPr>
          <a:xfrm>
            <a:off x="840000" y="3580000"/>
            <a:ext cx="7724000" cy="460000"/>
          </a:xfrm>
          <a:prstGeom prst="rect">
            <a:avLst/>
          </a:prstGeom>
          <a:noFill/>
          <a:ln>
            <a:noFill/>
          </a:ln>
        </p:spPr>
        <p:txBody>
          <a:bodyPr wrap="square" lIns="0" tIns="0" rIns="0" bIns="0" rtlCol="0" anchor="t"/>
          <a:lstStyle/>
          <a:p>
            <a:pPr marL="0" indent="0" algn="l">
              <a:lnSpc>
                <a:spcPct val="130000"/>
              </a:lnSpc>
              <a:buNone/>
            </a:pPr>
            <a:r>
              <a:rPr lang="en-US" sz="1100" b="0" i="0" kern="0" dirty="0">
                <a:solidFill>
                  <a:schemeClr val="bg1"/>
                </a:solidFill>
                <a:latin typeface="Calibri"/>
              </a:rPr>
              <a:t>Nessun costo. Nessuna iscrizione. Nessuna religione da abbandonare. Nessuna credenza da adottare. Non è una strategia di marketing. </a:t>
            </a:r>
            <a:r>
              <a:rPr lang="en-US" sz="1100" kern="0" dirty="0">
                <a:solidFill>
                  <a:schemeClr val="bg1"/>
                </a:solidFill>
                <a:latin typeface="Calibri"/>
              </a:rPr>
              <a:t>È</a:t>
            </a:r>
            <a:r>
              <a:rPr lang="en-US" sz="1100" b="0" i="0" kern="0" dirty="0">
                <a:solidFill>
                  <a:schemeClr val="bg1"/>
                </a:solidFill>
                <a:latin typeface="Calibri"/>
              </a:rPr>
              <a:t> così che la cucina gratuita di Vallalar opera dal 1867. Il percorso è aperto a ogni essere umano, senza eccezioni.</a:t>
            </a:r>
          </a:p>
        </p:txBody>
      </p:sp>
      <p:sp>
        <p:nvSpPr>
          <p:cNvPr id="15" name="Diff2Num"/>
          <p:cNvSpPr/>
          <p:nvPr/>
        </p:nvSpPr>
        <p:spPr>
          <a:xfrm>
            <a:off x="480000" y="4380000"/>
            <a:ext cx="280000" cy="280000"/>
          </a:xfrm>
          <a:prstGeom prst="rect">
            <a:avLst/>
          </a:prstGeom>
          <a:solidFill>
            <a:srgbClr val="B93720"/>
          </a:solidFill>
          <a:ln w="9525">
            <a:solidFill>
              <a:srgbClr val="B93720"/>
            </a:solidFill>
            <a:prstDash val="solid"/>
          </a:ln>
        </p:spPr>
        <p:txBody>
          <a:bodyPr wrap="square" lIns="91440" tIns="45720" rIns="91440" bIns="45720" rtlCol="0" anchor="ctr"/>
          <a:lstStyle/>
          <a:p>
            <a:pPr marL="0" indent="0" algn="ctr">
              <a:buNone/>
            </a:pPr>
            <a:r>
              <a:rPr lang="en-US" sz="1200" b="1" i="0" kern="0" dirty="0">
                <a:solidFill>
                  <a:srgbClr val="FFFFFF"/>
                </a:solidFill>
                <a:latin typeface="Calibri"/>
              </a:rPr>
              <a:t>3</a:t>
            </a:r>
          </a:p>
        </p:txBody>
      </p:sp>
      <p:sp>
        <p:nvSpPr>
          <p:cNvPr id="16" name="Diff2Title"/>
          <p:cNvSpPr/>
          <p:nvPr/>
        </p:nvSpPr>
        <p:spPr>
          <a:xfrm>
            <a:off x="840000" y="4360000"/>
            <a:ext cx="7724000" cy="280000"/>
          </a:xfrm>
          <a:prstGeom prst="rect">
            <a:avLst/>
          </a:prstGeom>
          <a:noFill/>
          <a:ln>
            <a:noFill/>
          </a:ln>
        </p:spPr>
        <p:txBody>
          <a:bodyPr wrap="square" lIns="0" tIns="0" rIns="0" bIns="0" rtlCol="0" anchor="t"/>
          <a:lstStyle/>
          <a:p>
            <a:pPr marL="0" indent="0" algn="l">
              <a:buNone/>
            </a:pPr>
            <a:r>
              <a:rPr lang="en-US" sz="1200" b="1" i="0" kern="0" dirty="0">
                <a:solidFill>
                  <a:srgbClr val="FFFFFF"/>
                </a:solidFill>
                <a:latin typeface="Calibri"/>
              </a:rPr>
              <a:t>Una tradizione vivente e documentata dal 1867</a:t>
            </a:r>
          </a:p>
        </p:txBody>
      </p:sp>
      <p:sp>
        <p:nvSpPr>
          <p:cNvPr id="17" name="Diff2Desc"/>
          <p:cNvSpPr/>
          <p:nvPr/>
        </p:nvSpPr>
        <p:spPr>
          <a:xfrm>
            <a:off x="840000" y="4640000"/>
            <a:ext cx="7724000" cy="460000"/>
          </a:xfrm>
          <a:prstGeom prst="rect">
            <a:avLst/>
          </a:prstGeom>
          <a:noFill/>
          <a:ln>
            <a:noFill/>
          </a:ln>
        </p:spPr>
        <p:txBody>
          <a:bodyPr wrap="square" lIns="0" tIns="0" rIns="0" bIns="0" rtlCol="0" anchor="t"/>
          <a:lstStyle/>
          <a:p>
            <a:pPr marL="0" indent="0" algn="l">
              <a:lnSpc>
                <a:spcPct val="130000"/>
              </a:lnSpc>
              <a:buNone/>
            </a:pPr>
            <a:r>
              <a:rPr lang="en-US" sz="1100" b="0" i="0" kern="0" dirty="0">
                <a:solidFill>
                  <a:schemeClr val="bg1"/>
                </a:solidFill>
                <a:latin typeface="Calibri"/>
              </a:rPr>
              <a:t>Non teoria. Un percorso ininterrotto verificato da documenti amministrativi coloniali, testimoni storici nominati e 150 anni di pratica continua. Non ti viene chiesto di crederci. Sei invitato a testarlo nella tua vita.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BEE"/>
        </a:solidFill>
        <a:effectLst/>
      </p:bgPr>
    </p:bg>
    <p:spTree>
      <p:nvGrpSpPr>
        <p:cNvPr id="1" name=""/>
        <p:cNvGrpSpPr/>
        <p:nvPr/>
      </p:nvGrpSpPr>
      <p:grpSpPr>
        <a:xfrm>
          <a:off x="0" y="0"/>
          <a:ext cx="0" cy="0"/>
          <a:chOff x="0" y="0"/>
          <a:chExt cx="0" cy="0"/>
        </a:xfrm>
      </p:grpSpPr>
      <p:sp>
        <p:nvSpPr>
          <p:cNvPr id="2" name="Stripe"/>
          <p:cNvSpPr/>
          <p:nvPr/>
        </p:nvSpPr>
        <p:spPr>
          <a:xfrm>
            <a:off x="0" y="0"/>
            <a:ext cx="9144000" cy="54864"/>
          </a:xfrm>
          <a:prstGeom prst="rect">
            <a:avLst/>
          </a:prstGeom>
          <a:solidFill>
            <a:srgbClr val="B93720"/>
          </a:solidFill>
          <a:ln>
            <a:noFill/>
          </a:ln>
        </p:spPr>
      </p:sp>
      <p:sp>
        <p:nvSpPr>
          <p:cNvPr id="3" name="Label"/>
          <p:cNvSpPr/>
          <p:nvPr/>
        </p:nvSpPr>
        <p:spPr>
          <a:xfrm>
            <a:off x="480000" y="154864"/>
            <a:ext cx="8184000" cy="200000"/>
          </a:xfrm>
          <a:prstGeom prst="rect">
            <a:avLst/>
          </a:prstGeom>
          <a:noFill/>
          <a:ln>
            <a:noFill/>
          </a:ln>
        </p:spPr>
        <p:txBody>
          <a:bodyPr wrap="square" lIns="0" tIns="0" rIns="0" bIns="0" rtlCol="0" anchor="t"/>
          <a:lstStyle/>
          <a:p>
            <a:pPr marL="0" indent="0" algn="l">
              <a:buNone/>
            </a:pPr>
            <a:r>
              <a:rPr lang="en-US" sz="850" b="1" i="0" kern="0" spc="500" dirty="0">
                <a:solidFill>
                  <a:srgbClr val="B93720"/>
                </a:solidFill>
                <a:latin typeface="Calibri"/>
              </a:rPr>
              <a:t>JEEVA KARUNYAM  ·  ATMA NEYA ORUMAIPADU  ·  LA RADICE</a:t>
            </a:r>
          </a:p>
        </p:txBody>
      </p:sp>
      <p:sp>
        <p:nvSpPr>
          <p:cNvPr id="4" name="Heading"/>
          <p:cNvSpPr/>
          <p:nvPr/>
        </p:nvSpPr>
        <p:spPr>
          <a:xfrm>
            <a:off x="480000" y="295000"/>
            <a:ext cx="8184000" cy="420000"/>
          </a:xfrm>
          <a:prstGeom prst="rect">
            <a:avLst/>
          </a:prstGeom>
          <a:noFill/>
          <a:ln>
            <a:noFill/>
          </a:ln>
        </p:spPr>
        <p:txBody>
          <a:bodyPr wrap="square" lIns="0" tIns="0" rIns="0" bIns="0" rtlCol="0" anchor="t"/>
          <a:lstStyle/>
          <a:p>
            <a:pPr marL="0" indent="0" algn="l">
              <a:buNone/>
            </a:pPr>
            <a:r>
              <a:rPr lang="en-US" sz="2800" b="1" i="0" kern="0" dirty="0">
                <a:solidFill>
                  <a:srgbClr val="1A1A1A"/>
                </a:solidFill>
                <a:latin typeface="Georgia"/>
              </a:rPr>
              <a:t>Abbiamo trattato i sintomi.</a:t>
            </a:r>
          </a:p>
        </p:txBody>
      </p:sp>
      <p:sp>
        <p:nvSpPr>
          <p:cNvPr id="5" name="Sub1"/>
          <p:cNvSpPr/>
          <p:nvPr/>
        </p:nvSpPr>
        <p:spPr>
          <a:xfrm>
            <a:off x="480000" y="740000"/>
            <a:ext cx="8184000" cy="200000"/>
          </a:xfrm>
          <a:prstGeom prst="rect">
            <a:avLst/>
          </a:prstGeom>
          <a:noFill/>
          <a:ln>
            <a:noFill/>
          </a:ln>
        </p:spPr>
        <p:txBody>
          <a:bodyPr wrap="square" lIns="0" tIns="0" rIns="0" bIns="0" rtlCol="0" anchor="t"/>
          <a:lstStyle/>
          <a:p>
            <a:pPr marL="0" indent="0" algn="l">
              <a:buNone/>
            </a:pPr>
            <a:r>
              <a:rPr lang="en-US" sz="1100" b="0" i="0" kern="0" dirty="0">
                <a:solidFill>
                  <a:srgbClr val="444444"/>
                </a:solidFill>
                <a:latin typeface="Calibri"/>
              </a:rPr>
              <a:t>Vallalar identificò due principi mancanti dietro ogni crisi umana:</a:t>
            </a:r>
          </a:p>
        </p:txBody>
      </p:sp>
      <p:sp>
        <p:nvSpPr>
          <p:cNvPr id="6" name="Sub2"/>
          <p:cNvSpPr/>
          <p:nvPr/>
        </p:nvSpPr>
        <p:spPr>
          <a:xfrm>
            <a:off x="480000" y="940000"/>
            <a:ext cx="8184000" cy="200000"/>
          </a:xfrm>
          <a:prstGeom prst="rect">
            <a:avLst/>
          </a:prstGeom>
          <a:noFill/>
          <a:ln>
            <a:noFill/>
          </a:ln>
        </p:spPr>
        <p:txBody>
          <a:bodyPr wrap="square" lIns="0" tIns="0" rIns="0" bIns="0" rtlCol="0" anchor="t"/>
          <a:lstStyle/>
          <a:p>
            <a:pPr marL="0" indent="0" algn="l">
              <a:buNone/>
            </a:pPr>
            <a:r>
              <a:rPr lang="en-US" sz="1100" b="1" i="0" kern="0" dirty="0">
                <a:solidFill>
                  <a:srgbClr val="B93720"/>
                </a:solidFill>
                <a:latin typeface="Calibri"/>
              </a:rPr>
              <a:t>Jeeva Karunyam</a:t>
            </a:r>
          </a:p>
        </p:txBody>
      </p:sp>
      <p:sp>
        <p:nvSpPr>
          <p:cNvPr id="7" name="Sub2b"/>
          <p:cNvSpPr/>
          <p:nvPr/>
        </p:nvSpPr>
        <p:spPr>
          <a:xfrm>
            <a:off x="1472000" y="940000"/>
            <a:ext cx="7000000" cy="200000"/>
          </a:xfrm>
          <a:prstGeom prst="rect">
            <a:avLst/>
          </a:prstGeom>
          <a:noFill/>
          <a:ln>
            <a:noFill/>
          </a:ln>
        </p:spPr>
        <p:txBody>
          <a:bodyPr wrap="square" lIns="0" tIns="0" rIns="0" bIns="0" rtlCol="0" anchor="t"/>
          <a:lstStyle/>
          <a:p>
            <a:pPr marL="0" indent="0" algn="l">
              <a:buNone/>
            </a:pPr>
            <a:r>
              <a:rPr lang="en-US" sz="1100" b="0" i="0" kern="0" dirty="0">
                <a:solidFill>
                  <a:srgbClr val="444444"/>
                </a:solidFill>
                <a:latin typeface="Calibri"/>
              </a:rPr>
              <a:t> (</a:t>
            </a:r>
            <a:r>
              <a:rPr lang="en-US" sz="1100" kern="0" dirty="0" err="1">
                <a:solidFill>
                  <a:srgbClr val="444444"/>
                </a:solidFill>
                <a:latin typeface="Calibri"/>
              </a:rPr>
              <a:t>C</a:t>
            </a:r>
            <a:r>
              <a:rPr lang="en-US" sz="1100" b="0" i="0" kern="0" dirty="0" err="1">
                <a:solidFill>
                  <a:srgbClr val="444444"/>
                </a:solidFill>
                <a:latin typeface="Calibri"/>
              </a:rPr>
              <a:t>ompassione</a:t>
            </a:r>
            <a:r>
              <a:rPr lang="en-US" sz="1100" b="0" i="0" kern="0" dirty="0">
                <a:solidFill>
                  <a:srgbClr val="444444"/>
                </a:solidFill>
                <a:latin typeface="Calibri"/>
              </a:rPr>
              <a:t> </a:t>
            </a:r>
            <a:r>
              <a:rPr lang="en-US" sz="1100" kern="0" dirty="0" err="1">
                <a:solidFill>
                  <a:srgbClr val="444444"/>
                </a:solidFill>
                <a:latin typeface="Calibri"/>
              </a:rPr>
              <a:t>Attiva</a:t>
            </a:r>
            <a:r>
              <a:rPr lang="en-US" sz="1100" kern="0" dirty="0">
                <a:solidFill>
                  <a:srgbClr val="444444"/>
                </a:solidFill>
                <a:latin typeface="Calibri"/>
              </a:rPr>
              <a:t> </a:t>
            </a:r>
            <a:r>
              <a:rPr lang="en-US" sz="1100" b="0" i="0" kern="0" dirty="0">
                <a:solidFill>
                  <a:srgbClr val="444444"/>
                </a:solidFill>
                <a:latin typeface="Calibri"/>
              </a:rPr>
              <a:t>per tutta la vita)  ·  </a:t>
            </a:r>
            <a:r>
              <a:rPr lang="en-US" sz="1100" b="1" i="0" kern="0" dirty="0">
                <a:solidFill>
                  <a:srgbClr val="C00000"/>
                </a:solidFill>
                <a:latin typeface="Calibri"/>
              </a:rPr>
              <a:t>Atma Neya Orumaipadu  </a:t>
            </a:r>
            <a:r>
              <a:rPr lang="en-US" sz="1100" b="0" i="0" kern="0" dirty="0">
                <a:solidFill>
                  <a:srgbClr val="444444"/>
                </a:solidFill>
                <a:latin typeface="Calibri"/>
              </a:rPr>
              <a:t>(unità dell'anima - vedere tutti gli esseri come te stesso)</a:t>
            </a:r>
          </a:p>
        </p:txBody>
      </p:sp>
      <p:sp>
        <p:nvSpPr>
          <p:cNvPr id="8" name="C0Bg"/>
          <p:cNvSpPr/>
          <p:nvPr/>
        </p:nvSpPr>
        <p:spPr>
          <a:xfrm>
            <a:off x="480000" y="1230000"/>
            <a:ext cx="2568000" cy="1540000"/>
          </a:xfrm>
          <a:prstGeom prst="rect">
            <a:avLst/>
          </a:prstGeom>
          <a:solidFill>
            <a:srgbClr val="FFFFFF"/>
          </a:solidFill>
          <a:ln w="9525">
            <a:solidFill>
              <a:srgbClr val="E0D8B0"/>
            </a:solidFill>
            <a:prstDash val="solid"/>
          </a:ln>
          <a:effectLst>
            <a:outerShdw blurRad="76200" dist="19050" dir="8100000" rotWithShape="0">
              <a:srgbClr val="000000">
                <a:alpha val="20000"/>
              </a:srgbClr>
            </a:outerShdw>
          </a:effectLst>
        </p:spPr>
      </p:sp>
      <p:sp>
        <p:nvSpPr>
          <p:cNvPr id="9" name="C0Strip"/>
          <p:cNvSpPr/>
          <p:nvPr/>
        </p:nvSpPr>
        <p:spPr>
          <a:xfrm>
            <a:off x="480000" y="1230000"/>
            <a:ext cx="14000" cy="1540000"/>
          </a:xfrm>
          <a:prstGeom prst="rect">
            <a:avLst/>
          </a:prstGeom>
          <a:solidFill>
            <a:srgbClr val="B93720"/>
          </a:solidFill>
          <a:ln>
            <a:noFill/>
          </a:ln>
        </p:spPr>
      </p:sp>
      <p:sp>
        <p:nvSpPr>
          <p:cNvPr id="10" name="C0Icon"/>
          <p:cNvSpPr/>
          <p:nvPr/>
        </p:nvSpPr>
        <p:spPr>
          <a:xfrm>
            <a:off x="580000" y="1310000"/>
            <a:ext cx="300000" cy="260000"/>
          </a:xfrm>
          <a:prstGeom prst="rect">
            <a:avLst/>
          </a:prstGeom>
          <a:noFill/>
          <a:ln>
            <a:noFill/>
          </a:ln>
        </p:spPr>
        <p:txBody>
          <a:bodyPr wrap="square" lIns="0" tIns="0" rIns="0" bIns="0" rtlCol="0" anchor="t"/>
          <a:lstStyle/>
          <a:p>
            <a:pPr marL="0" indent="0" algn="l">
              <a:buNone/>
            </a:pPr>
            <a:r>
              <a:rPr lang="en-US" sz="1600" b="0" i="0" kern="0" dirty="0">
                <a:solidFill>
                  <a:srgbClr val="1A1A1A"/>
                </a:solidFill>
                <a:latin typeface="Calibri"/>
              </a:rPr>
              <a:t>🌡️</a:t>
            </a:r>
          </a:p>
        </p:txBody>
      </p:sp>
      <p:sp>
        <p:nvSpPr>
          <p:cNvPr id="11" name="C0Title"/>
          <p:cNvSpPr/>
          <p:nvPr/>
        </p:nvSpPr>
        <p:spPr>
          <a:xfrm>
            <a:off x="900000" y="1310000"/>
            <a:ext cx="2088000" cy="260000"/>
          </a:xfrm>
          <a:prstGeom prst="rect">
            <a:avLst/>
          </a:prstGeom>
          <a:noFill/>
          <a:ln>
            <a:noFill/>
          </a:ln>
        </p:spPr>
        <p:txBody>
          <a:bodyPr wrap="square" lIns="0" tIns="0" rIns="0" bIns="0" rtlCol="0" anchor="ctr"/>
          <a:lstStyle/>
          <a:p>
            <a:pPr marL="0" indent="0" algn="l">
              <a:buNone/>
            </a:pPr>
            <a:r>
              <a:rPr lang="en-US" sz="1050" b="1" i="0" kern="0" dirty="0">
                <a:solidFill>
                  <a:srgbClr val="1A1A1A"/>
                </a:solidFill>
                <a:latin typeface="Calibri"/>
              </a:rPr>
              <a:t>Clima e Ambiente</a:t>
            </a:r>
          </a:p>
        </p:txBody>
      </p:sp>
      <p:sp>
        <p:nvSpPr>
          <p:cNvPr id="12" name="C0Rule"/>
          <p:cNvSpPr/>
          <p:nvPr/>
        </p:nvSpPr>
        <p:spPr>
          <a:xfrm>
            <a:off x="580000" y="1610000"/>
            <a:ext cx="400000" cy="9000"/>
          </a:xfrm>
          <a:prstGeom prst="rect">
            <a:avLst/>
          </a:prstGeom>
          <a:solidFill>
            <a:srgbClr val="B93720"/>
          </a:solidFill>
          <a:ln>
            <a:noFill/>
          </a:ln>
        </p:spPr>
      </p:sp>
      <p:sp>
        <p:nvSpPr>
          <p:cNvPr id="13" name="C0Desc"/>
          <p:cNvSpPr/>
          <p:nvPr/>
        </p:nvSpPr>
        <p:spPr>
          <a:xfrm>
            <a:off x="580000" y="1670000"/>
            <a:ext cx="2368000" cy="1010000"/>
          </a:xfrm>
          <a:prstGeom prst="rect">
            <a:avLst/>
          </a:prstGeom>
          <a:noFill/>
          <a:ln>
            <a:noFill/>
          </a:ln>
        </p:spPr>
        <p:txBody>
          <a:bodyPr wrap="square" lIns="0" tIns="0" rIns="0" bIns="0" rtlCol="0" anchor="t"/>
          <a:lstStyle/>
          <a:p>
            <a:pPr marL="0" indent="0" algn="l">
              <a:lnSpc>
                <a:spcPct val="135000"/>
              </a:lnSpc>
              <a:buNone/>
            </a:pPr>
            <a:r>
              <a:rPr lang="en-US" sz="1100" b="0" i="0" kern="0" dirty="0">
                <a:latin typeface="Calibri"/>
              </a:rPr>
              <a:t>L'80% della deforestazione è legata ai sistemi animali industriali — una diretta conseguenza dell'assenza di compassione per la vita.</a:t>
            </a:r>
          </a:p>
        </p:txBody>
      </p:sp>
      <p:sp>
        <p:nvSpPr>
          <p:cNvPr id="14" name="C1Bg"/>
          <p:cNvSpPr/>
          <p:nvPr/>
        </p:nvSpPr>
        <p:spPr>
          <a:xfrm>
            <a:off x="3192000" y="1230000"/>
            <a:ext cx="2568000" cy="1540000"/>
          </a:xfrm>
          <a:prstGeom prst="rect">
            <a:avLst/>
          </a:prstGeom>
          <a:solidFill>
            <a:srgbClr val="FFFFFF"/>
          </a:solidFill>
          <a:ln w="9525">
            <a:solidFill>
              <a:srgbClr val="E0D8B0"/>
            </a:solidFill>
            <a:prstDash val="solid"/>
          </a:ln>
          <a:effectLst>
            <a:outerShdw blurRad="76200" dist="19050" dir="8100000" rotWithShape="0">
              <a:srgbClr val="000000">
                <a:alpha val="20000"/>
              </a:srgbClr>
            </a:outerShdw>
          </a:effectLst>
        </p:spPr>
      </p:sp>
      <p:sp>
        <p:nvSpPr>
          <p:cNvPr id="15" name="C1Strip"/>
          <p:cNvSpPr/>
          <p:nvPr/>
        </p:nvSpPr>
        <p:spPr>
          <a:xfrm>
            <a:off x="3192000" y="1230000"/>
            <a:ext cx="14000" cy="1540000"/>
          </a:xfrm>
          <a:prstGeom prst="rect">
            <a:avLst/>
          </a:prstGeom>
          <a:solidFill>
            <a:srgbClr val="1A5C2A"/>
          </a:solidFill>
          <a:ln>
            <a:noFill/>
          </a:ln>
        </p:spPr>
      </p:sp>
      <p:sp>
        <p:nvSpPr>
          <p:cNvPr id="16" name="C1Icon"/>
          <p:cNvSpPr/>
          <p:nvPr/>
        </p:nvSpPr>
        <p:spPr>
          <a:xfrm>
            <a:off x="3292000" y="1310000"/>
            <a:ext cx="300000" cy="260000"/>
          </a:xfrm>
          <a:prstGeom prst="rect">
            <a:avLst/>
          </a:prstGeom>
          <a:noFill/>
          <a:ln>
            <a:noFill/>
          </a:ln>
        </p:spPr>
        <p:txBody>
          <a:bodyPr wrap="square" lIns="0" tIns="0" rIns="0" bIns="0" rtlCol="0" anchor="t"/>
          <a:lstStyle/>
          <a:p>
            <a:pPr marL="0" indent="0" algn="l">
              <a:buNone/>
            </a:pPr>
            <a:r>
              <a:rPr lang="en-US" sz="1600" b="0" i="0" kern="0" dirty="0">
                <a:solidFill>
                  <a:srgbClr val="1A1A1A"/>
                </a:solidFill>
                <a:latin typeface="Calibri"/>
              </a:rPr>
              <a:t>🧫</a:t>
            </a:r>
          </a:p>
        </p:txBody>
      </p:sp>
      <p:sp>
        <p:nvSpPr>
          <p:cNvPr id="17" name="C1Title"/>
          <p:cNvSpPr/>
          <p:nvPr/>
        </p:nvSpPr>
        <p:spPr>
          <a:xfrm>
            <a:off x="3612000" y="1310000"/>
            <a:ext cx="2088000" cy="260000"/>
          </a:xfrm>
          <a:prstGeom prst="rect">
            <a:avLst/>
          </a:prstGeom>
          <a:noFill/>
          <a:ln>
            <a:noFill/>
          </a:ln>
        </p:spPr>
        <p:txBody>
          <a:bodyPr wrap="square" lIns="0" tIns="0" rIns="0" bIns="0" rtlCol="0" anchor="ctr"/>
          <a:lstStyle/>
          <a:p>
            <a:pPr marL="0" indent="0" algn="l">
              <a:buNone/>
            </a:pPr>
            <a:r>
              <a:rPr lang="en-US" sz="1050" b="1" i="0" kern="0" dirty="0">
                <a:solidFill>
                  <a:srgbClr val="1A1A1A"/>
                </a:solidFill>
                <a:latin typeface="Calibri"/>
              </a:rPr>
              <a:t>Malattia e Pandemia</a:t>
            </a:r>
          </a:p>
        </p:txBody>
      </p:sp>
      <p:sp>
        <p:nvSpPr>
          <p:cNvPr id="18" name="C1Rule"/>
          <p:cNvSpPr/>
          <p:nvPr/>
        </p:nvSpPr>
        <p:spPr>
          <a:xfrm>
            <a:off x="3292000" y="1610000"/>
            <a:ext cx="400000" cy="9000"/>
          </a:xfrm>
          <a:prstGeom prst="rect">
            <a:avLst/>
          </a:prstGeom>
          <a:solidFill>
            <a:srgbClr val="1A5C2A"/>
          </a:solidFill>
          <a:ln>
            <a:noFill/>
          </a:ln>
        </p:spPr>
      </p:sp>
      <p:sp>
        <p:nvSpPr>
          <p:cNvPr id="19" name="C1Desc"/>
          <p:cNvSpPr/>
          <p:nvPr/>
        </p:nvSpPr>
        <p:spPr>
          <a:xfrm>
            <a:off x="3292000" y="1670000"/>
            <a:ext cx="2368000" cy="1010000"/>
          </a:xfrm>
          <a:prstGeom prst="rect">
            <a:avLst/>
          </a:prstGeom>
          <a:noFill/>
          <a:ln>
            <a:noFill/>
          </a:ln>
        </p:spPr>
        <p:txBody>
          <a:bodyPr wrap="square" lIns="0" tIns="0" rIns="0" bIns="0" rtlCol="0" anchor="t"/>
          <a:lstStyle/>
          <a:p>
            <a:pPr marL="0" indent="0" algn="l">
              <a:lnSpc>
                <a:spcPct val="135000"/>
              </a:lnSpc>
              <a:buNone/>
            </a:pPr>
            <a:r>
              <a:rPr lang="en-US" sz="1100" b="0" i="0" kern="0" dirty="0">
                <a:latin typeface="Calibri"/>
              </a:rPr>
              <a:t>Il 75% delle malattie infettive emergenti ha origine nello sfruttamento animale. Jeeva Karunyam spezzato.</a:t>
            </a:r>
          </a:p>
        </p:txBody>
      </p:sp>
      <p:sp>
        <p:nvSpPr>
          <p:cNvPr id="20" name="C2Bg"/>
          <p:cNvSpPr/>
          <p:nvPr/>
        </p:nvSpPr>
        <p:spPr>
          <a:xfrm>
            <a:off x="5904000" y="1230000"/>
            <a:ext cx="2568000" cy="1540000"/>
          </a:xfrm>
          <a:prstGeom prst="rect">
            <a:avLst/>
          </a:prstGeom>
          <a:solidFill>
            <a:srgbClr val="FFFFFF"/>
          </a:solidFill>
          <a:ln w="9525">
            <a:solidFill>
              <a:srgbClr val="E0D8B0"/>
            </a:solidFill>
            <a:prstDash val="solid"/>
          </a:ln>
          <a:effectLst>
            <a:outerShdw blurRad="76200" dist="19050" dir="8100000" rotWithShape="0">
              <a:srgbClr val="000000">
                <a:alpha val="20000"/>
              </a:srgbClr>
            </a:outerShdw>
          </a:effectLst>
        </p:spPr>
      </p:sp>
      <p:sp>
        <p:nvSpPr>
          <p:cNvPr id="21" name="C2Strip"/>
          <p:cNvSpPr/>
          <p:nvPr/>
        </p:nvSpPr>
        <p:spPr>
          <a:xfrm>
            <a:off x="5904000" y="1230000"/>
            <a:ext cx="14000" cy="1540000"/>
          </a:xfrm>
          <a:prstGeom prst="rect">
            <a:avLst/>
          </a:prstGeom>
          <a:solidFill>
            <a:srgbClr val="B93720"/>
          </a:solidFill>
          <a:ln>
            <a:noFill/>
          </a:ln>
        </p:spPr>
      </p:sp>
      <p:sp>
        <p:nvSpPr>
          <p:cNvPr id="22" name="C2Icon"/>
          <p:cNvSpPr/>
          <p:nvPr/>
        </p:nvSpPr>
        <p:spPr>
          <a:xfrm>
            <a:off x="6004000" y="1310000"/>
            <a:ext cx="300000" cy="260000"/>
          </a:xfrm>
          <a:prstGeom prst="rect">
            <a:avLst/>
          </a:prstGeom>
          <a:noFill/>
          <a:ln>
            <a:noFill/>
          </a:ln>
        </p:spPr>
        <p:txBody>
          <a:bodyPr wrap="square" lIns="0" tIns="0" rIns="0" bIns="0" rtlCol="0" anchor="t"/>
          <a:lstStyle/>
          <a:p>
            <a:pPr marL="0" indent="0" algn="l">
              <a:buNone/>
            </a:pPr>
            <a:r>
              <a:rPr lang="en-US" sz="1600" b="0" i="0" kern="0" dirty="0">
                <a:solidFill>
                  <a:srgbClr val="1A1A1A"/>
                </a:solidFill>
                <a:latin typeface="Calibri"/>
              </a:rPr>
              <a:t>⚔️</a:t>
            </a:r>
          </a:p>
        </p:txBody>
      </p:sp>
      <p:sp>
        <p:nvSpPr>
          <p:cNvPr id="23" name="C2Title"/>
          <p:cNvSpPr/>
          <p:nvPr/>
        </p:nvSpPr>
        <p:spPr>
          <a:xfrm>
            <a:off x="6324000" y="1310000"/>
            <a:ext cx="2088000" cy="260000"/>
          </a:xfrm>
          <a:prstGeom prst="rect">
            <a:avLst/>
          </a:prstGeom>
          <a:noFill/>
          <a:ln>
            <a:noFill/>
          </a:ln>
        </p:spPr>
        <p:txBody>
          <a:bodyPr wrap="square" lIns="0" tIns="0" rIns="0" bIns="0" rtlCol="0" anchor="ctr"/>
          <a:lstStyle/>
          <a:p>
            <a:pPr marL="0" indent="0" algn="l">
              <a:buNone/>
            </a:pPr>
            <a:r>
              <a:rPr lang="en-US" sz="1050" b="1" i="0" kern="0" dirty="0">
                <a:solidFill>
                  <a:srgbClr val="1A1A1A"/>
                </a:solidFill>
                <a:latin typeface="Calibri"/>
              </a:rPr>
              <a:t>Guerre e Divisione</a:t>
            </a:r>
          </a:p>
        </p:txBody>
      </p:sp>
      <p:sp>
        <p:nvSpPr>
          <p:cNvPr id="24" name="C2Rule"/>
          <p:cNvSpPr/>
          <p:nvPr/>
        </p:nvSpPr>
        <p:spPr>
          <a:xfrm>
            <a:off x="6004000" y="1610000"/>
            <a:ext cx="400000" cy="9000"/>
          </a:xfrm>
          <a:prstGeom prst="rect">
            <a:avLst/>
          </a:prstGeom>
          <a:solidFill>
            <a:srgbClr val="B93720"/>
          </a:solidFill>
          <a:ln>
            <a:noFill/>
          </a:ln>
        </p:spPr>
      </p:sp>
      <p:sp>
        <p:nvSpPr>
          <p:cNvPr id="25" name="C2Desc"/>
          <p:cNvSpPr/>
          <p:nvPr/>
        </p:nvSpPr>
        <p:spPr>
          <a:xfrm>
            <a:off x="6004000" y="1670000"/>
            <a:ext cx="2368000" cy="1010000"/>
          </a:xfrm>
          <a:prstGeom prst="rect">
            <a:avLst/>
          </a:prstGeom>
          <a:noFill/>
          <a:ln>
            <a:noFill/>
          </a:ln>
        </p:spPr>
        <p:txBody>
          <a:bodyPr wrap="square" lIns="0" tIns="0" rIns="0" bIns="0" rtlCol="0" anchor="t"/>
          <a:lstStyle/>
          <a:p>
            <a:pPr marL="0" indent="0" algn="l">
              <a:lnSpc>
                <a:spcPct val="135000"/>
              </a:lnSpc>
              <a:buNone/>
            </a:pPr>
            <a:r>
              <a:rPr lang="en-US" sz="1100" b="0" i="0" kern="0" dirty="0">
                <a:latin typeface="Calibri"/>
              </a:rPr>
              <a:t>Una specie che non riesce a sentire l'unità con altri esseri non può costruire pace con i propri simili.</a:t>
            </a:r>
          </a:p>
        </p:txBody>
      </p:sp>
      <p:sp>
        <p:nvSpPr>
          <p:cNvPr id="26" name="C3Bg"/>
          <p:cNvSpPr/>
          <p:nvPr/>
        </p:nvSpPr>
        <p:spPr>
          <a:xfrm>
            <a:off x="480000" y="2890000"/>
            <a:ext cx="2568000" cy="1540000"/>
          </a:xfrm>
          <a:prstGeom prst="rect">
            <a:avLst/>
          </a:prstGeom>
          <a:solidFill>
            <a:srgbClr val="FFFFFF"/>
          </a:solidFill>
          <a:ln w="9525">
            <a:solidFill>
              <a:srgbClr val="E0D8B0"/>
            </a:solidFill>
            <a:prstDash val="solid"/>
          </a:ln>
          <a:effectLst>
            <a:outerShdw blurRad="76200" dist="19050" dir="8100000" rotWithShape="0">
              <a:srgbClr val="000000">
                <a:alpha val="20000"/>
              </a:srgbClr>
            </a:outerShdw>
          </a:effectLst>
        </p:spPr>
      </p:sp>
      <p:sp>
        <p:nvSpPr>
          <p:cNvPr id="27" name="C3Strip"/>
          <p:cNvSpPr/>
          <p:nvPr/>
        </p:nvSpPr>
        <p:spPr>
          <a:xfrm>
            <a:off x="480000" y="2890000"/>
            <a:ext cx="14000" cy="1540000"/>
          </a:xfrm>
          <a:prstGeom prst="rect">
            <a:avLst/>
          </a:prstGeom>
          <a:solidFill>
            <a:srgbClr val="1A5C2A"/>
          </a:solidFill>
          <a:ln>
            <a:noFill/>
          </a:ln>
        </p:spPr>
      </p:sp>
      <p:sp>
        <p:nvSpPr>
          <p:cNvPr id="28" name="C3Icon"/>
          <p:cNvSpPr/>
          <p:nvPr/>
        </p:nvSpPr>
        <p:spPr>
          <a:xfrm>
            <a:off x="580000" y="2970000"/>
            <a:ext cx="300000" cy="260000"/>
          </a:xfrm>
          <a:prstGeom prst="rect">
            <a:avLst/>
          </a:prstGeom>
          <a:noFill/>
          <a:ln>
            <a:noFill/>
          </a:ln>
        </p:spPr>
        <p:txBody>
          <a:bodyPr wrap="square" lIns="0" tIns="0" rIns="0" bIns="0" rtlCol="0" anchor="t"/>
          <a:lstStyle/>
          <a:p>
            <a:pPr marL="0" indent="0" algn="l">
              <a:buNone/>
            </a:pPr>
            <a:r>
              <a:rPr lang="en-US" sz="1600" b="0" i="0" kern="0" dirty="0">
                <a:solidFill>
                  <a:srgbClr val="1A1A1A"/>
                </a:solidFill>
                <a:latin typeface="Calibri"/>
              </a:rPr>
              <a:t>🏠</a:t>
            </a:r>
          </a:p>
        </p:txBody>
      </p:sp>
      <p:sp>
        <p:nvSpPr>
          <p:cNvPr id="29" name="C3Title"/>
          <p:cNvSpPr/>
          <p:nvPr/>
        </p:nvSpPr>
        <p:spPr>
          <a:xfrm>
            <a:off x="900000" y="2970000"/>
            <a:ext cx="2088000" cy="260000"/>
          </a:xfrm>
          <a:prstGeom prst="rect">
            <a:avLst/>
          </a:prstGeom>
          <a:noFill/>
          <a:ln>
            <a:noFill/>
          </a:ln>
        </p:spPr>
        <p:txBody>
          <a:bodyPr wrap="square" lIns="0" tIns="0" rIns="0" bIns="0" rtlCol="0" anchor="ctr"/>
          <a:lstStyle/>
          <a:p>
            <a:pPr marL="0" indent="0" algn="l">
              <a:buNone/>
            </a:pPr>
            <a:r>
              <a:rPr lang="en-US" sz="1050" b="1" i="0" kern="0" dirty="0">
                <a:solidFill>
                  <a:srgbClr val="1A1A1A"/>
                </a:solidFill>
                <a:latin typeface="Calibri"/>
              </a:rPr>
              <a:t>Fame e Povertà</a:t>
            </a:r>
          </a:p>
        </p:txBody>
      </p:sp>
      <p:sp>
        <p:nvSpPr>
          <p:cNvPr id="30" name="C3Rule"/>
          <p:cNvSpPr/>
          <p:nvPr/>
        </p:nvSpPr>
        <p:spPr>
          <a:xfrm>
            <a:off x="580000" y="3270000"/>
            <a:ext cx="400000" cy="9000"/>
          </a:xfrm>
          <a:prstGeom prst="rect">
            <a:avLst/>
          </a:prstGeom>
          <a:solidFill>
            <a:srgbClr val="1A5C2A"/>
          </a:solidFill>
          <a:ln>
            <a:noFill/>
          </a:ln>
        </p:spPr>
      </p:sp>
      <p:sp>
        <p:nvSpPr>
          <p:cNvPr id="31" name="C3Desc"/>
          <p:cNvSpPr/>
          <p:nvPr/>
        </p:nvSpPr>
        <p:spPr>
          <a:xfrm>
            <a:off x="580000" y="3330000"/>
            <a:ext cx="2368000" cy="1010000"/>
          </a:xfrm>
          <a:prstGeom prst="rect">
            <a:avLst/>
          </a:prstGeom>
          <a:noFill/>
          <a:ln>
            <a:noFill/>
          </a:ln>
        </p:spPr>
        <p:txBody>
          <a:bodyPr wrap="square" lIns="0" tIns="0" rIns="0" bIns="0" rtlCol="0" anchor="t"/>
          <a:lstStyle/>
          <a:p>
            <a:pPr marL="0" indent="0" algn="l">
              <a:lnSpc>
                <a:spcPct val="135000"/>
              </a:lnSpc>
              <a:buNone/>
            </a:pPr>
            <a:r>
              <a:rPr lang="en-US" sz="1100" b="0" i="0" kern="0" dirty="0">
                <a:solidFill>
                  <a:srgbClr val="333333"/>
                </a:solidFill>
                <a:latin typeface="Calibri"/>
              </a:rPr>
              <a:t>Distribuzione inequa delle risorse radicata nell'assenza di unità dell'anima — l'incapacità di vedere l'altro come se stesso.</a:t>
            </a:r>
          </a:p>
        </p:txBody>
      </p:sp>
      <p:sp>
        <p:nvSpPr>
          <p:cNvPr id="32" name="C4Bg"/>
          <p:cNvSpPr/>
          <p:nvPr/>
        </p:nvSpPr>
        <p:spPr>
          <a:xfrm>
            <a:off x="3192000" y="2890000"/>
            <a:ext cx="2568000" cy="1540000"/>
          </a:xfrm>
          <a:prstGeom prst="rect">
            <a:avLst/>
          </a:prstGeom>
          <a:solidFill>
            <a:srgbClr val="FFFFFF"/>
          </a:solidFill>
          <a:ln w="9525">
            <a:solidFill>
              <a:srgbClr val="E0D8B0"/>
            </a:solidFill>
            <a:prstDash val="solid"/>
          </a:ln>
          <a:effectLst>
            <a:outerShdw blurRad="76200" dist="19050" dir="8100000" rotWithShape="0">
              <a:srgbClr val="000000">
                <a:alpha val="20000"/>
              </a:srgbClr>
            </a:outerShdw>
          </a:effectLst>
        </p:spPr>
      </p:sp>
      <p:sp>
        <p:nvSpPr>
          <p:cNvPr id="33" name="C4Strip"/>
          <p:cNvSpPr/>
          <p:nvPr/>
        </p:nvSpPr>
        <p:spPr>
          <a:xfrm>
            <a:off x="3192000" y="2890000"/>
            <a:ext cx="14000" cy="1540000"/>
          </a:xfrm>
          <a:prstGeom prst="rect">
            <a:avLst/>
          </a:prstGeom>
          <a:solidFill>
            <a:srgbClr val="B93720"/>
          </a:solidFill>
          <a:ln>
            <a:noFill/>
          </a:ln>
        </p:spPr>
      </p:sp>
      <p:sp>
        <p:nvSpPr>
          <p:cNvPr id="34" name="C4Icon"/>
          <p:cNvSpPr/>
          <p:nvPr/>
        </p:nvSpPr>
        <p:spPr>
          <a:xfrm>
            <a:off x="3292000" y="2970000"/>
            <a:ext cx="300000" cy="260000"/>
          </a:xfrm>
          <a:prstGeom prst="rect">
            <a:avLst/>
          </a:prstGeom>
          <a:noFill/>
          <a:ln>
            <a:noFill/>
          </a:ln>
        </p:spPr>
        <p:txBody>
          <a:bodyPr wrap="square" lIns="0" tIns="0" rIns="0" bIns="0" rtlCol="0" anchor="t"/>
          <a:lstStyle/>
          <a:p>
            <a:pPr marL="0" indent="0" algn="l">
              <a:buNone/>
            </a:pPr>
            <a:r>
              <a:rPr lang="en-US" sz="1600" b="0" i="0" kern="0" dirty="0">
                <a:solidFill>
                  <a:srgbClr val="1A1A1A"/>
                </a:solidFill>
                <a:latin typeface="Calibri"/>
              </a:rPr>
              <a:t>🧠</a:t>
            </a:r>
          </a:p>
        </p:txBody>
      </p:sp>
      <p:sp>
        <p:nvSpPr>
          <p:cNvPr id="35" name="C4Title"/>
          <p:cNvSpPr/>
          <p:nvPr/>
        </p:nvSpPr>
        <p:spPr>
          <a:xfrm>
            <a:off x="3612000" y="2970000"/>
            <a:ext cx="2088000" cy="260000"/>
          </a:xfrm>
          <a:prstGeom prst="rect">
            <a:avLst/>
          </a:prstGeom>
          <a:noFill/>
          <a:ln>
            <a:noFill/>
          </a:ln>
        </p:spPr>
        <p:txBody>
          <a:bodyPr wrap="square" lIns="0" tIns="0" rIns="0" bIns="0" rtlCol="0" anchor="ctr"/>
          <a:lstStyle/>
          <a:p>
            <a:pPr marL="0" indent="0" algn="l">
              <a:buNone/>
            </a:pPr>
            <a:r>
              <a:rPr lang="en-US" sz="1050" b="1" i="0" kern="0" dirty="0">
                <a:solidFill>
                  <a:srgbClr val="1A1A1A"/>
                </a:solidFill>
                <a:latin typeface="Calibri"/>
              </a:rPr>
              <a:t>Sofferenza Mentale</a:t>
            </a:r>
          </a:p>
        </p:txBody>
      </p:sp>
      <p:sp>
        <p:nvSpPr>
          <p:cNvPr id="36" name="C4Rule"/>
          <p:cNvSpPr/>
          <p:nvPr/>
        </p:nvSpPr>
        <p:spPr>
          <a:xfrm>
            <a:off x="3292000" y="3270000"/>
            <a:ext cx="400000" cy="9000"/>
          </a:xfrm>
          <a:prstGeom prst="rect">
            <a:avLst/>
          </a:prstGeom>
          <a:solidFill>
            <a:srgbClr val="B93720"/>
          </a:solidFill>
          <a:ln>
            <a:noFill/>
          </a:ln>
        </p:spPr>
      </p:sp>
      <p:sp>
        <p:nvSpPr>
          <p:cNvPr id="37" name="C4Desc"/>
          <p:cNvSpPr/>
          <p:nvPr/>
        </p:nvSpPr>
        <p:spPr>
          <a:xfrm>
            <a:off x="3292000" y="3330000"/>
            <a:ext cx="2368000" cy="1010000"/>
          </a:xfrm>
          <a:prstGeom prst="rect">
            <a:avLst/>
          </a:prstGeom>
          <a:noFill/>
          <a:ln>
            <a:noFill/>
          </a:ln>
        </p:spPr>
        <p:txBody>
          <a:bodyPr wrap="square" lIns="0" tIns="0" rIns="0" bIns="0" rtlCol="0" anchor="t"/>
          <a:lstStyle/>
          <a:p>
            <a:pPr marL="0" indent="0" algn="l">
              <a:lnSpc>
                <a:spcPct val="135000"/>
              </a:lnSpc>
              <a:buNone/>
            </a:pPr>
            <a:r>
              <a:rPr lang="en-US" sz="1100" b="0" i="0" kern="0" dirty="0">
                <a:solidFill>
                  <a:srgbClr val="333333"/>
                </a:solidFill>
                <a:latin typeface="Calibri"/>
              </a:rPr>
              <a:t>La paura, il desiderio e l'ignoranza fioriscono quando viviamo in separazione da tutta la vita. L'unità dell'anima è la cura.</a:t>
            </a:r>
          </a:p>
        </p:txBody>
      </p:sp>
      <p:sp>
        <p:nvSpPr>
          <p:cNvPr id="38" name="C5Bg"/>
          <p:cNvSpPr/>
          <p:nvPr/>
        </p:nvSpPr>
        <p:spPr>
          <a:xfrm>
            <a:off x="5904000" y="2890000"/>
            <a:ext cx="2568000" cy="1540000"/>
          </a:xfrm>
          <a:prstGeom prst="rect">
            <a:avLst/>
          </a:prstGeom>
          <a:solidFill>
            <a:srgbClr val="FFFFFF"/>
          </a:solidFill>
          <a:ln w="9525">
            <a:solidFill>
              <a:srgbClr val="E0D8B0"/>
            </a:solidFill>
            <a:prstDash val="solid"/>
          </a:ln>
          <a:effectLst>
            <a:outerShdw blurRad="76200" dist="19050" dir="8100000" rotWithShape="0">
              <a:srgbClr val="000000">
                <a:alpha val="20000"/>
              </a:srgbClr>
            </a:outerShdw>
          </a:effectLst>
        </p:spPr>
      </p:sp>
      <p:sp>
        <p:nvSpPr>
          <p:cNvPr id="39" name="C5Strip"/>
          <p:cNvSpPr/>
          <p:nvPr/>
        </p:nvSpPr>
        <p:spPr>
          <a:xfrm>
            <a:off x="5904000" y="2890000"/>
            <a:ext cx="14000" cy="1540000"/>
          </a:xfrm>
          <a:prstGeom prst="rect">
            <a:avLst/>
          </a:prstGeom>
          <a:solidFill>
            <a:srgbClr val="1A5C2A"/>
          </a:solidFill>
          <a:ln>
            <a:noFill/>
          </a:ln>
        </p:spPr>
      </p:sp>
      <p:sp>
        <p:nvSpPr>
          <p:cNvPr id="40" name="C5Icon"/>
          <p:cNvSpPr/>
          <p:nvPr/>
        </p:nvSpPr>
        <p:spPr>
          <a:xfrm>
            <a:off x="6004000" y="2970000"/>
            <a:ext cx="300000" cy="260000"/>
          </a:xfrm>
          <a:prstGeom prst="rect">
            <a:avLst/>
          </a:prstGeom>
          <a:noFill/>
          <a:ln>
            <a:noFill/>
          </a:ln>
        </p:spPr>
        <p:txBody>
          <a:bodyPr wrap="square" lIns="0" tIns="0" rIns="0" bIns="0" rtlCol="0" anchor="t"/>
          <a:lstStyle/>
          <a:p>
            <a:pPr marL="0" indent="0" algn="l">
              <a:buNone/>
            </a:pPr>
            <a:r>
              <a:rPr lang="en-US" sz="1600" b="0" i="0" kern="0" dirty="0">
                <a:solidFill>
                  <a:srgbClr val="1A1A1A"/>
                </a:solidFill>
                <a:latin typeface="Calibri"/>
              </a:rPr>
              <a:t>🦴</a:t>
            </a:r>
          </a:p>
        </p:txBody>
      </p:sp>
      <p:sp>
        <p:nvSpPr>
          <p:cNvPr id="41" name="C5Title"/>
          <p:cNvSpPr/>
          <p:nvPr/>
        </p:nvSpPr>
        <p:spPr>
          <a:xfrm>
            <a:off x="6324000" y="2970000"/>
            <a:ext cx="2088000" cy="260000"/>
          </a:xfrm>
          <a:prstGeom prst="rect">
            <a:avLst/>
          </a:prstGeom>
          <a:noFill/>
          <a:ln>
            <a:noFill/>
          </a:ln>
        </p:spPr>
        <p:txBody>
          <a:bodyPr wrap="square" lIns="0" tIns="0" rIns="0" bIns="0" rtlCol="0" anchor="ctr"/>
          <a:lstStyle/>
          <a:p>
            <a:pPr marL="0" indent="0" algn="l">
              <a:buNone/>
            </a:pPr>
            <a:r>
              <a:rPr lang="en-US" sz="1050" b="1" i="0" kern="0" dirty="0">
                <a:solidFill>
                  <a:srgbClr val="1A1A1A"/>
                </a:solidFill>
                <a:latin typeface="Calibri"/>
              </a:rPr>
              <a:t>Invecchiamento e Malattia del Corpo</a:t>
            </a:r>
          </a:p>
        </p:txBody>
      </p:sp>
      <p:sp>
        <p:nvSpPr>
          <p:cNvPr id="42" name="C5Rule"/>
          <p:cNvSpPr/>
          <p:nvPr/>
        </p:nvSpPr>
        <p:spPr>
          <a:xfrm>
            <a:off x="6004000" y="3270000"/>
            <a:ext cx="400000" cy="9000"/>
          </a:xfrm>
          <a:prstGeom prst="rect">
            <a:avLst/>
          </a:prstGeom>
          <a:solidFill>
            <a:srgbClr val="1A5C2A"/>
          </a:solidFill>
          <a:ln>
            <a:noFill/>
          </a:ln>
        </p:spPr>
      </p:sp>
      <p:sp>
        <p:nvSpPr>
          <p:cNvPr id="43" name="C5Desc"/>
          <p:cNvSpPr/>
          <p:nvPr/>
        </p:nvSpPr>
        <p:spPr>
          <a:xfrm>
            <a:off x="6004000" y="3330000"/>
            <a:ext cx="2368000" cy="1010000"/>
          </a:xfrm>
          <a:prstGeom prst="rect">
            <a:avLst/>
          </a:prstGeom>
          <a:noFill/>
          <a:ln>
            <a:noFill/>
          </a:ln>
        </p:spPr>
        <p:txBody>
          <a:bodyPr wrap="square" lIns="0" tIns="0" rIns="0" bIns="0" rtlCol="0" anchor="t"/>
          <a:lstStyle/>
          <a:p>
            <a:pPr marL="0" indent="0" algn="l">
              <a:lnSpc>
                <a:spcPct val="135000"/>
              </a:lnSpc>
              <a:buNone/>
            </a:pPr>
            <a:r>
              <a:rPr lang="en-US" sz="1100" b="0" i="0" kern="0" dirty="0">
                <a:solidFill>
                  <a:srgbClr val="333333"/>
                </a:solidFill>
                <a:latin typeface="Calibri"/>
              </a:rPr>
              <a:t>Vallalar insegnò che il corpo si degrada quando la compassione e la purezza sono assenti. Questa è una legge, non il destino.</a:t>
            </a:r>
          </a:p>
        </p:txBody>
      </p:sp>
      <p:sp>
        <p:nvSpPr>
          <p:cNvPr id="44" name="Quote"/>
          <p:cNvSpPr/>
          <p:nvPr/>
        </p:nvSpPr>
        <p:spPr>
          <a:xfrm>
            <a:off x="480000" y="4520000"/>
            <a:ext cx="8184000" cy="570000"/>
          </a:xfrm>
          <a:prstGeom prst="rect">
            <a:avLst/>
          </a:prstGeom>
          <a:solidFill>
            <a:srgbClr val="F5F0E8"/>
          </a:solidFill>
          <a:ln w="9525">
            <a:solidFill>
              <a:srgbClr val="E0D8B0"/>
            </a:solidFill>
            <a:prstDash val="solid"/>
          </a:ln>
        </p:spPr>
        <p:txBody>
          <a:bodyPr wrap="square" lIns="91440" tIns="60960" rIns="91440" bIns="60960" rtlCol="0" anchor="t"/>
          <a:lstStyle/>
          <a:p>
            <a:pPr marL="0" indent="0" algn="l">
              <a:lnSpc>
                <a:spcPct val="130000"/>
              </a:lnSpc>
              <a:buNone/>
            </a:pPr>
            <a:r>
              <a:rPr lang="en-US" sz="1050" b="1" i="1" kern="0" dirty="0">
                <a:solidFill>
                  <a:srgbClr val="B93720"/>
                </a:solidFill>
                <a:latin typeface="Georgia"/>
              </a:rPr>
              <a:t>Il passo successivo nell’evoluzione umana non è un cervello più grande. È una compassione più grande — e un riconoscimento più profondo della nostra unità.</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BEE"/>
        </a:solidFill>
        <a:effectLst/>
      </p:bgPr>
    </p:bg>
    <p:spTree>
      <p:nvGrpSpPr>
        <p:cNvPr id="1" name=""/>
        <p:cNvGrpSpPr/>
        <p:nvPr/>
      </p:nvGrpSpPr>
      <p:grpSpPr>
        <a:xfrm>
          <a:off x="0" y="0"/>
          <a:ext cx="0" cy="0"/>
          <a:chOff x="0" y="0"/>
          <a:chExt cx="0" cy="0"/>
        </a:xfrm>
      </p:grpSpPr>
      <p:sp>
        <p:nvSpPr>
          <p:cNvPr id="2" name="Stripe"/>
          <p:cNvSpPr/>
          <p:nvPr/>
        </p:nvSpPr>
        <p:spPr>
          <a:xfrm>
            <a:off x="0" y="0"/>
            <a:ext cx="9144000" cy="54864"/>
          </a:xfrm>
          <a:prstGeom prst="rect">
            <a:avLst/>
          </a:prstGeom>
          <a:solidFill>
            <a:srgbClr val="B93720"/>
          </a:solidFill>
          <a:ln>
            <a:noFill/>
          </a:ln>
        </p:spPr>
      </p:sp>
      <p:sp>
        <p:nvSpPr>
          <p:cNvPr id="3" name="Label"/>
          <p:cNvSpPr/>
          <p:nvPr/>
        </p:nvSpPr>
        <p:spPr>
          <a:xfrm>
            <a:off x="480000" y="90000"/>
            <a:ext cx="8184000" cy="200000"/>
          </a:xfrm>
          <a:prstGeom prst="rect">
            <a:avLst/>
          </a:prstGeom>
          <a:noFill/>
          <a:ln>
            <a:noFill/>
          </a:ln>
        </p:spPr>
        <p:txBody>
          <a:bodyPr wrap="square" lIns="0" tIns="0" rIns="0" bIns="0" rtlCol="0" anchor="t"/>
          <a:lstStyle/>
          <a:p>
            <a:pPr marL="0" indent="0" algn="l">
              <a:buNone/>
            </a:pPr>
            <a:r>
              <a:rPr lang="en-US" sz="850" b="1" i="0" kern="0" spc="500" dirty="0">
                <a:solidFill>
                  <a:srgbClr val="B93720"/>
                </a:solidFill>
                <a:latin typeface="Calibri"/>
              </a:rPr>
              <a:t>VOCI DALLA COMUNITÀ  ·  SANMARKKAM LIFE</a:t>
            </a:r>
          </a:p>
        </p:txBody>
      </p:sp>
      <p:sp>
        <p:nvSpPr>
          <p:cNvPr id="4" name="Heading"/>
          <p:cNvSpPr/>
          <p:nvPr/>
        </p:nvSpPr>
        <p:spPr>
          <a:xfrm>
            <a:off x="480000" y="295000"/>
            <a:ext cx="8184000" cy="500000"/>
          </a:xfrm>
          <a:prstGeom prst="rect">
            <a:avLst/>
          </a:prstGeom>
          <a:noFill/>
          <a:ln>
            <a:noFill/>
          </a:ln>
        </p:spPr>
        <p:txBody>
          <a:bodyPr wrap="square" lIns="0" tIns="0" rIns="0" bIns="0" rtlCol="0" anchor="t"/>
          <a:lstStyle/>
          <a:p>
            <a:pPr marL="0" indent="0" algn="l">
              <a:buNone/>
            </a:pPr>
            <a:r>
              <a:rPr lang="en-US" sz="3400" b="1" i="0" kern="0" dirty="0">
                <a:solidFill>
                  <a:srgbClr val="1A1208"/>
                </a:solidFill>
                <a:latin typeface="Georgia"/>
              </a:rPr>
              <a:t>Voci dalla Comunità</a:t>
            </a:r>
          </a:p>
        </p:txBody>
      </p:sp>
      <p:sp>
        <p:nvSpPr>
          <p:cNvPr id="5" name="Subtitle"/>
          <p:cNvSpPr/>
          <p:nvPr/>
        </p:nvSpPr>
        <p:spPr>
          <a:xfrm>
            <a:off x="480000" y="810000"/>
            <a:ext cx="8184000" cy="200000"/>
          </a:xfrm>
          <a:prstGeom prst="rect">
            <a:avLst/>
          </a:prstGeom>
          <a:noFill/>
          <a:ln>
            <a:noFill/>
          </a:ln>
        </p:spPr>
        <p:txBody>
          <a:bodyPr wrap="square" lIns="0" tIns="0" rIns="0" bIns="0" rtlCol="0" anchor="t"/>
          <a:lstStyle/>
          <a:p>
            <a:pPr marL="0" indent="0" algn="l">
              <a:lnSpc>
                <a:spcPct val="130000"/>
              </a:lnSpc>
              <a:buNone/>
            </a:pPr>
            <a:r>
              <a:rPr lang="en-US" sz="1100" b="0" i="1" kern="0" dirty="0">
                <a:latin typeface="Calibri"/>
              </a:rPr>
              <a:t>Cosa dicono i praticanti del Suddha </a:t>
            </a:r>
            <a:r>
              <a:rPr lang="en-US" sz="1100" b="0" i="1" kern="0" dirty="0" err="1">
                <a:latin typeface="Calibri"/>
              </a:rPr>
              <a:t>Sanmarkkam</a:t>
            </a:r>
            <a:r>
              <a:rPr lang="en-US" sz="1100" b="0" i="1" kern="0" dirty="0">
                <a:latin typeface="Calibri"/>
              </a:rPr>
              <a:t> </a:t>
            </a:r>
          </a:p>
        </p:txBody>
      </p:sp>
      <p:sp>
        <p:nvSpPr>
          <p:cNvPr id="6" name="Q0Bg"/>
          <p:cNvSpPr/>
          <p:nvPr/>
        </p:nvSpPr>
        <p:spPr>
          <a:xfrm>
            <a:off x="480000" y="1130000"/>
            <a:ext cx="2648000" cy="4000000"/>
          </a:xfrm>
          <a:prstGeom prst="rect">
            <a:avLst/>
          </a:prstGeom>
          <a:solidFill>
            <a:srgbClr val="FFFFF0"/>
          </a:solidFill>
          <a:ln w="19050">
            <a:solidFill>
              <a:srgbClr val="C9A227"/>
            </a:solidFill>
            <a:prstDash val="solid"/>
          </a:ln>
        </p:spPr>
      </p:sp>
      <p:sp>
        <p:nvSpPr>
          <p:cNvPr id="7" name="Q0Mark"/>
          <p:cNvSpPr/>
          <p:nvPr/>
        </p:nvSpPr>
        <p:spPr>
          <a:xfrm>
            <a:off x="560000" y="1130000"/>
            <a:ext cx="2488000" cy="280000"/>
          </a:xfrm>
          <a:prstGeom prst="rect">
            <a:avLst/>
          </a:prstGeom>
          <a:noFill/>
          <a:ln>
            <a:noFill/>
          </a:ln>
        </p:spPr>
        <p:txBody>
          <a:bodyPr wrap="square" lIns="0" tIns="0" rIns="0" bIns="0" rtlCol="0" anchor="t"/>
          <a:lstStyle/>
          <a:p>
            <a:pPr marL="0" indent="0" algn="l">
              <a:buNone/>
            </a:pPr>
            <a:r>
              <a:rPr lang="en-US" sz="2400" b="1" i="0" kern="0" dirty="0">
                <a:solidFill>
                  <a:srgbClr val="C9A227"/>
                </a:solidFill>
                <a:latin typeface="Georgia"/>
              </a:rPr>
              <a:t>““</a:t>
            </a:r>
          </a:p>
        </p:txBody>
      </p:sp>
      <p:sp>
        <p:nvSpPr>
          <p:cNvPr id="8" name="Q0Text"/>
          <p:cNvSpPr/>
          <p:nvPr/>
        </p:nvSpPr>
        <p:spPr>
          <a:xfrm>
            <a:off x="560000" y="1370000"/>
            <a:ext cx="2488000" cy="2800000"/>
          </a:xfrm>
          <a:prstGeom prst="rect">
            <a:avLst/>
          </a:prstGeom>
          <a:noFill/>
          <a:ln>
            <a:noFill/>
          </a:ln>
        </p:spPr>
        <p:txBody>
          <a:bodyPr wrap="square" lIns="0" tIns="0" rIns="0" bIns="0" rtlCol="0" anchor="t"/>
          <a:lstStyle/>
          <a:p>
            <a:pPr marL="0" indent="0" algn="l">
              <a:lnSpc>
                <a:spcPct val="150000"/>
              </a:lnSpc>
              <a:buNone/>
            </a:pPr>
            <a:r>
              <a:rPr lang="en-US" sz="1000" b="0" i="1" kern="0" dirty="0">
                <a:solidFill>
                  <a:srgbClr val="2A2010"/>
                </a:solidFill>
                <a:latin typeface="Georgia"/>
              </a:rPr>
              <a:t>“Quando per puro caso ho iniziato ad ascoltare le parole di Vallalar, la mia anima ha sentito quella purezza che stavo cercando — e volendo sapere sempre di più, mi sono unito al progetto come Vice-Presidente.”</a:t>
            </a:r>
          </a:p>
        </p:txBody>
      </p:sp>
      <p:sp>
        <p:nvSpPr>
          <p:cNvPr id="9" name="Q0Attr"/>
          <p:cNvSpPr/>
          <p:nvPr/>
        </p:nvSpPr>
        <p:spPr>
          <a:xfrm>
            <a:off x="560000" y="4670000"/>
            <a:ext cx="2488000" cy="340000"/>
          </a:xfrm>
          <a:prstGeom prst="rect">
            <a:avLst/>
          </a:prstGeom>
          <a:noFill/>
          <a:ln>
            <a:noFill/>
          </a:ln>
        </p:spPr>
        <p:txBody>
          <a:bodyPr wrap="square" lIns="0" tIns="0" rIns="0" bIns="0" rtlCol="0" anchor="t"/>
          <a:lstStyle/>
          <a:p>
            <a:pPr marL="0" indent="0" algn="l">
              <a:buNone/>
            </a:pPr>
            <a:r>
              <a:rPr lang="en-US" sz="1050" b="1" i="0" kern="0" dirty="0">
                <a:solidFill>
                  <a:srgbClr val="B93720"/>
                </a:solidFill>
                <a:latin typeface="Calibri"/>
              </a:rPr>
              <a:t>— Vittorio </a:t>
            </a:r>
            <a:r>
              <a:rPr lang="en-US" sz="1050" b="1" i="0" kern="0" dirty="0" err="1">
                <a:solidFill>
                  <a:srgbClr val="B93720"/>
                </a:solidFill>
                <a:latin typeface="Calibri"/>
              </a:rPr>
              <a:t>Saviello</a:t>
            </a:r>
            <a:r>
              <a:rPr lang="en-US" sz="1050" b="1" i="0" kern="0" dirty="0">
                <a:solidFill>
                  <a:srgbClr val="B93720"/>
                </a:solidFill>
                <a:latin typeface="Calibri"/>
              </a:rPr>
              <a:t> </a:t>
            </a:r>
          </a:p>
        </p:txBody>
      </p:sp>
      <p:sp>
        <p:nvSpPr>
          <p:cNvPr id="11" name="Q1Mark"/>
          <p:cNvSpPr/>
          <p:nvPr/>
        </p:nvSpPr>
        <p:spPr>
          <a:xfrm>
            <a:off x="3328000" y="1130000"/>
            <a:ext cx="2488000" cy="280000"/>
          </a:xfrm>
          <a:prstGeom prst="rect">
            <a:avLst/>
          </a:prstGeom>
          <a:noFill/>
          <a:ln>
            <a:noFill/>
          </a:ln>
        </p:spPr>
        <p:txBody>
          <a:bodyPr wrap="square" lIns="0" tIns="0" rIns="0" bIns="0" rtlCol="0" anchor="t"/>
          <a:lstStyle/>
          <a:p>
            <a:pPr marL="0" indent="0" algn="l">
              <a:buNone/>
            </a:pPr>
            <a:r>
              <a:rPr lang="en-US" sz="2400" b="1" i="0" kern="0" dirty="0">
                <a:solidFill>
                  <a:srgbClr val="C9A227"/>
                </a:solidFill>
                <a:latin typeface="Georgia"/>
              </a:rPr>
              <a:t>““</a:t>
            </a:r>
          </a:p>
        </p:txBody>
      </p:sp>
      <p:sp>
        <p:nvSpPr>
          <p:cNvPr id="12" name="Q1Text"/>
          <p:cNvSpPr/>
          <p:nvPr/>
        </p:nvSpPr>
        <p:spPr>
          <a:xfrm>
            <a:off x="3328000" y="1370000"/>
            <a:ext cx="2488000" cy="2800000"/>
          </a:xfrm>
          <a:prstGeom prst="rect">
            <a:avLst/>
          </a:prstGeom>
          <a:noFill/>
          <a:ln>
            <a:noFill/>
          </a:ln>
        </p:spPr>
        <p:txBody>
          <a:bodyPr wrap="square" lIns="0" tIns="0" rIns="0" bIns="0" rtlCol="0" anchor="t"/>
          <a:lstStyle/>
          <a:p>
            <a:pPr marL="0" indent="0" algn="l">
              <a:lnSpc>
                <a:spcPct val="150000"/>
              </a:lnSpc>
              <a:buNone/>
            </a:pPr>
            <a:r>
              <a:rPr lang="en-US" sz="1000" b="0" i="1" kern="0" dirty="0">
                <a:solidFill>
                  <a:srgbClr val="2A2010"/>
                </a:solidFill>
                <a:latin typeface="Georgia"/>
              </a:rPr>
              <a:t>“Gli insegnamenti trovati in questi documenti sono estremamente utili per un buon percorso spirituale e per migliorare la qualità della vita. Raccomando a tutti di seguire questi precetti nel miglior modo possibile nel loro percorso — a mio avviso, possono solo portare grandi benefici.”</a:t>
            </a:r>
          </a:p>
        </p:txBody>
      </p:sp>
      <p:sp>
        <p:nvSpPr>
          <p:cNvPr id="13" name="Q1Attr"/>
          <p:cNvSpPr/>
          <p:nvPr/>
        </p:nvSpPr>
        <p:spPr>
          <a:xfrm>
            <a:off x="3328000" y="4670000"/>
            <a:ext cx="2488000" cy="340000"/>
          </a:xfrm>
          <a:prstGeom prst="rect">
            <a:avLst/>
          </a:prstGeom>
          <a:noFill/>
          <a:ln>
            <a:noFill/>
          </a:ln>
        </p:spPr>
        <p:txBody>
          <a:bodyPr wrap="square" lIns="0" tIns="0" rIns="0" bIns="0" rtlCol="0" anchor="t"/>
          <a:lstStyle/>
          <a:p>
            <a:pPr marL="0" indent="0" algn="l">
              <a:buNone/>
            </a:pPr>
            <a:r>
              <a:rPr lang="en-US" sz="1050" b="1" i="0" kern="0" dirty="0">
                <a:solidFill>
                  <a:srgbClr val="B93720"/>
                </a:solidFill>
                <a:latin typeface="Calibri"/>
              </a:rPr>
              <a:t>— Mirko </a:t>
            </a:r>
            <a:r>
              <a:rPr lang="en-US" sz="1050" b="1" i="0" kern="0" dirty="0" err="1">
                <a:solidFill>
                  <a:srgbClr val="B93720"/>
                </a:solidFill>
                <a:latin typeface="Calibri"/>
              </a:rPr>
              <a:t>Nardini</a:t>
            </a:r>
            <a:endParaRPr lang="en-US" sz="1050" b="1" i="0" kern="0" dirty="0">
              <a:solidFill>
                <a:srgbClr val="B93720"/>
              </a:solidFill>
              <a:latin typeface="Calibri"/>
            </a:endParaRPr>
          </a:p>
        </p:txBody>
      </p:sp>
      <p:sp>
        <p:nvSpPr>
          <p:cNvPr id="14" name="Q2Bg"/>
          <p:cNvSpPr/>
          <p:nvPr/>
        </p:nvSpPr>
        <p:spPr>
          <a:xfrm>
            <a:off x="6016000" y="1070000"/>
            <a:ext cx="2648000" cy="4000000"/>
          </a:xfrm>
          <a:prstGeom prst="rect">
            <a:avLst/>
          </a:prstGeom>
          <a:solidFill>
            <a:srgbClr val="FFFFF0"/>
          </a:solidFill>
          <a:ln w="19050">
            <a:solidFill>
              <a:srgbClr val="C9A227"/>
            </a:solidFill>
            <a:prstDash val="solid"/>
          </a:ln>
        </p:spPr>
      </p:sp>
      <p:sp>
        <p:nvSpPr>
          <p:cNvPr id="15" name="Q2Mark"/>
          <p:cNvSpPr/>
          <p:nvPr/>
        </p:nvSpPr>
        <p:spPr>
          <a:xfrm>
            <a:off x="6096000" y="1130000"/>
            <a:ext cx="2488000" cy="280000"/>
          </a:xfrm>
          <a:prstGeom prst="rect">
            <a:avLst/>
          </a:prstGeom>
          <a:noFill/>
          <a:ln>
            <a:noFill/>
          </a:ln>
        </p:spPr>
        <p:txBody>
          <a:bodyPr wrap="square" lIns="0" tIns="0" rIns="0" bIns="0" rtlCol="0" anchor="t"/>
          <a:lstStyle/>
          <a:p>
            <a:pPr marL="0" indent="0" algn="l">
              <a:buNone/>
            </a:pPr>
            <a:r>
              <a:rPr lang="en-US" sz="2400" b="1" i="0" kern="0" dirty="0">
                <a:solidFill>
                  <a:srgbClr val="C9A227"/>
                </a:solidFill>
                <a:latin typeface="Georgia"/>
              </a:rPr>
              <a:t>““</a:t>
            </a:r>
          </a:p>
        </p:txBody>
      </p:sp>
      <p:sp>
        <p:nvSpPr>
          <p:cNvPr id="16" name="Q2Text"/>
          <p:cNvSpPr/>
          <p:nvPr/>
        </p:nvSpPr>
        <p:spPr>
          <a:xfrm>
            <a:off x="6096000" y="1370000"/>
            <a:ext cx="2488000" cy="2800000"/>
          </a:xfrm>
          <a:prstGeom prst="rect">
            <a:avLst/>
          </a:prstGeom>
          <a:noFill/>
          <a:ln>
            <a:noFill/>
          </a:ln>
        </p:spPr>
        <p:txBody>
          <a:bodyPr wrap="square" lIns="0" tIns="0" rIns="0" bIns="0" rtlCol="0" anchor="t"/>
          <a:lstStyle/>
          <a:p>
            <a:pPr marL="0" indent="0" algn="l">
              <a:lnSpc>
                <a:spcPct val="150000"/>
              </a:lnSpc>
              <a:buNone/>
            </a:pPr>
            <a:r>
              <a:rPr lang="en-US" sz="1000" b="0" i="1" kern="0" dirty="0">
                <a:solidFill>
                  <a:srgbClr val="2A2010"/>
                </a:solidFill>
                <a:latin typeface="Georgia"/>
              </a:rPr>
              <a:t>“Ho incontrato Sanmarkkam Life per caso, Ramalinga mi ha attratto — un mistico di profondità, famoso soprattutto per aver posto la compassione verso ogni essere vivente al vertice del suo insegnamento. Quattro anni fa ho iniziato la pratica yoga a Torino. Attraverso Sanmarkkam Life, sono andato più in profondità.”</a:t>
            </a:r>
          </a:p>
        </p:txBody>
      </p:sp>
      <p:sp>
        <p:nvSpPr>
          <p:cNvPr id="17" name="Q2Attr"/>
          <p:cNvSpPr/>
          <p:nvPr/>
        </p:nvSpPr>
        <p:spPr>
          <a:xfrm>
            <a:off x="6096000" y="4670000"/>
            <a:ext cx="2488000" cy="340000"/>
          </a:xfrm>
          <a:prstGeom prst="rect">
            <a:avLst/>
          </a:prstGeom>
          <a:noFill/>
          <a:ln>
            <a:noFill/>
          </a:ln>
        </p:spPr>
        <p:txBody>
          <a:bodyPr wrap="square" lIns="0" tIns="0" rIns="0" bIns="0" rtlCol="0" anchor="t"/>
          <a:lstStyle/>
          <a:p>
            <a:pPr marL="0" indent="0" algn="l">
              <a:buNone/>
            </a:pPr>
            <a:r>
              <a:rPr lang="en-US" sz="1050" b="1" i="0" kern="0" dirty="0">
                <a:solidFill>
                  <a:srgbClr val="B93720"/>
                </a:solidFill>
                <a:latin typeface="Calibri"/>
              </a:rPr>
              <a:t>— </a:t>
            </a:r>
            <a:r>
              <a:rPr lang="en-US" sz="1050" b="1" i="0" kern="0" dirty="0" err="1">
                <a:solidFill>
                  <a:srgbClr val="B93720"/>
                </a:solidFill>
                <a:latin typeface="Calibri"/>
              </a:rPr>
              <a:t>Ivon</a:t>
            </a:r>
            <a:r>
              <a:rPr lang="en-US" sz="1050" b="1" i="0" kern="0" dirty="0">
                <a:solidFill>
                  <a:srgbClr val="B93720"/>
                </a:solidFill>
                <a:latin typeface="Calibri"/>
              </a:rPr>
              <a:t> </a:t>
            </a:r>
            <a:r>
              <a:rPr lang="en-US" sz="1050" b="1" i="0" kern="0" dirty="0" err="1">
                <a:solidFill>
                  <a:srgbClr val="B93720"/>
                </a:solidFill>
                <a:latin typeface="Calibri"/>
              </a:rPr>
              <a:t>Colombano</a:t>
            </a:r>
            <a:r>
              <a:rPr lang="en-US" sz="1050" b="1" kern="0" dirty="0">
                <a:solidFill>
                  <a:srgbClr val="B93720"/>
                </a:solidFill>
                <a:latin typeface="Calibri"/>
              </a:rPr>
              <a:t> </a:t>
            </a:r>
            <a:endParaRPr lang="en-US" sz="1050" b="1" i="0" kern="0" dirty="0">
              <a:solidFill>
                <a:srgbClr val="B93720"/>
              </a:solidFill>
              <a:latin typeface="Calibri"/>
            </a:endParaRPr>
          </a:p>
        </p:txBody>
      </p:sp>
      <p:pic>
        <p:nvPicPr>
          <p:cNvPr id="20" name="Picture 2">
            <a:extLst>
              <a:ext uri="{FF2B5EF4-FFF2-40B4-BE49-F238E27FC236}">
                <a16:creationId xmlns:a16="http://schemas.microsoft.com/office/drawing/2014/main" id="{18C5B4AD-084F-466E-F7AA-FA38867769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8093" y="3352486"/>
            <a:ext cx="1149175" cy="11491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Picture 21">
            <a:extLst>
              <a:ext uri="{FF2B5EF4-FFF2-40B4-BE49-F238E27FC236}">
                <a16:creationId xmlns:a16="http://schemas.microsoft.com/office/drawing/2014/main" id="{C303BFC1-494C-0463-A4F5-47BCA9D3C39C}"/>
              </a:ext>
            </a:extLst>
          </p:cNvPr>
          <p:cNvPicPr>
            <a:picLocks noChangeAspect="1"/>
          </p:cNvPicPr>
          <p:nvPr/>
        </p:nvPicPr>
        <p:blipFill>
          <a:blip r:embed="rId3"/>
          <a:stretch>
            <a:fillRect/>
          </a:stretch>
        </p:blipFill>
        <p:spPr>
          <a:xfrm>
            <a:off x="3606093" y="3351235"/>
            <a:ext cx="1663044" cy="10759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32" name="Picture 8">
            <a:extLst>
              <a:ext uri="{FF2B5EF4-FFF2-40B4-BE49-F238E27FC236}">
                <a16:creationId xmlns:a16="http://schemas.microsoft.com/office/drawing/2014/main" id="{EA9533F5-3796-2EC7-B202-95D2EED849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6750" y="3303501"/>
            <a:ext cx="1106499" cy="11064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D0D0D"/>
        </a:solidFill>
        <a:effectLst/>
      </p:bgPr>
    </p:bg>
    <p:spTree>
      <p:nvGrpSpPr>
        <p:cNvPr id="1" name=""/>
        <p:cNvGrpSpPr/>
        <p:nvPr/>
      </p:nvGrpSpPr>
      <p:grpSpPr>
        <a:xfrm>
          <a:off x="0" y="0"/>
          <a:ext cx="0" cy="0"/>
          <a:chOff x="0" y="0"/>
          <a:chExt cx="0" cy="0"/>
        </a:xfrm>
      </p:grpSpPr>
      <p:sp>
        <p:nvSpPr>
          <p:cNvPr id="2" name="Stripe"/>
          <p:cNvSpPr/>
          <p:nvPr/>
        </p:nvSpPr>
        <p:spPr>
          <a:xfrm>
            <a:off x="0" y="0"/>
            <a:ext cx="9144000" cy="54864"/>
          </a:xfrm>
          <a:prstGeom prst="rect">
            <a:avLst/>
          </a:prstGeom>
          <a:solidFill>
            <a:srgbClr val="B93720"/>
          </a:solidFill>
          <a:ln>
            <a:noFill/>
          </a:ln>
        </p:spPr>
      </p:sp>
      <p:sp>
        <p:nvSpPr>
          <p:cNvPr id="3" name="Label"/>
          <p:cNvSpPr/>
          <p:nvPr/>
        </p:nvSpPr>
        <p:spPr>
          <a:xfrm>
            <a:off x="480000" y="90000"/>
            <a:ext cx="8184000" cy="200000"/>
          </a:xfrm>
          <a:prstGeom prst="rect">
            <a:avLst/>
          </a:prstGeom>
          <a:noFill/>
          <a:ln>
            <a:noFill/>
          </a:ln>
        </p:spPr>
        <p:txBody>
          <a:bodyPr wrap="square" lIns="0" tIns="0" rIns="0" bIns="0" rtlCol="0" anchor="t"/>
          <a:lstStyle/>
          <a:p>
            <a:pPr marL="0" indent="0" algn="l">
              <a:buNone/>
            </a:pPr>
            <a:r>
              <a:rPr lang="en-US" sz="850" b="1" i="0" kern="0" spc="500" dirty="0">
                <a:solidFill>
                  <a:srgbClr val="B93720"/>
                </a:solidFill>
                <a:latin typeface="Calibri"/>
              </a:rPr>
              <a:t>PERCHÉ AIUTARE  ·  SANMARKKAM LIFE</a:t>
            </a:r>
          </a:p>
        </p:txBody>
      </p:sp>
      <p:sp>
        <p:nvSpPr>
          <p:cNvPr id="4" name="Heading"/>
          <p:cNvSpPr/>
          <p:nvPr/>
        </p:nvSpPr>
        <p:spPr>
          <a:xfrm>
            <a:off x="480000" y="295000"/>
            <a:ext cx="8184000" cy="420000"/>
          </a:xfrm>
          <a:prstGeom prst="rect">
            <a:avLst/>
          </a:prstGeom>
          <a:noFill/>
          <a:ln>
            <a:noFill/>
          </a:ln>
        </p:spPr>
        <p:txBody>
          <a:bodyPr wrap="square" lIns="0" tIns="0" rIns="0" bIns="0" rtlCol="0" anchor="t"/>
          <a:lstStyle/>
          <a:p>
            <a:pPr marL="0" indent="0" algn="l">
              <a:buNone/>
            </a:pPr>
            <a:r>
              <a:rPr lang="en-US" sz="3200" b="1" i="0" kern="0" dirty="0">
                <a:solidFill>
                  <a:srgbClr val="F5C125"/>
                </a:solidFill>
                <a:latin typeface="Georgia"/>
              </a:rPr>
              <a:t>Donare qui restituisce.</a:t>
            </a:r>
          </a:p>
        </p:txBody>
      </p:sp>
      <p:sp>
        <p:nvSpPr>
          <p:cNvPr id="5" name="Sub"/>
          <p:cNvSpPr/>
          <p:nvPr/>
        </p:nvSpPr>
        <p:spPr>
          <a:xfrm>
            <a:off x="480000" y="750000"/>
            <a:ext cx="8184000" cy="220000"/>
          </a:xfrm>
          <a:prstGeom prst="rect">
            <a:avLst/>
          </a:prstGeom>
          <a:noFill/>
          <a:ln>
            <a:noFill/>
          </a:ln>
        </p:spPr>
        <p:txBody>
          <a:bodyPr wrap="square" lIns="0" tIns="0" rIns="0" bIns="0" rtlCol="0" anchor="t"/>
          <a:lstStyle/>
          <a:p>
            <a:pPr marL="0" indent="0" algn="l">
              <a:lnSpc>
                <a:spcPct val="130000"/>
              </a:lnSpc>
              <a:buNone/>
            </a:pPr>
            <a:r>
              <a:rPr lang="en-US" sz="1100" b="0" i="0" kern="0" dirty="0">
                <a:solidFill>
                  <a:schemeClr val="bg1"/>
                </a:solidFill>
                <a:latin typeface="Calibri"/>
              </a:rPr>
              <a:t>I nostri donatori e volontari riferiscono qualcosa di inaspettato — ricevono tanto quanto danno.</a:t>
            </a:r>
          </a:p>
        </p:txBody>
      </p:sp>
      <p:sp>
        <p:nvSpPr>
          <p:cNvPr id="6" name="QBg"/>
          <p:cNvSpPr/>
          <p:nvPr/>
        </p:nvSpPr>
        <p:spPr>
          <a:xfrm>
            <a:off x="480000" y="1060000"/>
            <a:ext cx="8184000" cy="600000"/>
          </a:xfrm>
          <a:prstGeom prst="rect">
            <a:avLst/>
          </a:prstGeom>
          <a:solidFill>
            <a:srgbClr val="160000"/>
          </a:solidFill>
          <a:ln w="9525">
            <a:solidFill>
              <a:srgbClr val="B93720"/>
            </a:solidFill>
            <a:prstDash val="solid"/>
          </a:ln>
        </p:spPr>
      </p:sp>
      <p:sp>
        <p:nvSpPr>
          <p:cNvPr id="7" name="QTxt"/>
          <p:cNvSpPr/>
          <p:nvPr/>
        </p:nvSpPr>
        <p:spPr>
          <a:xfrm>
            <a:off x="580000" y="1090000"/>
            <a:ext cx="7984000" cy="550000"/>
          </a:xfrm>
          <a:prstGeom prst="rect">
            <a:avLst/>
          </a:prstGeom>
          <a:noFill/>
          <a:ln>
            <a:noFill/>
          </a:ln>
        </p:spPr>
        <p:txBody>
          <a:bodyPr wrap="square" lIns="0" tIns="0" rIns="0" bIns="0" rtlCol="0" anchor="ctr"/>
          <a:lstStyle/>
          <a:p>
            <a:pPr marL="0" indent="0" algn="l">
              <a:lnSpc>
                <a:spcPct val="130000"/>
              </a:lnSpc>
              <a:buNone/>
            </a:pPr>
            <a:r>
              <a:rPr lang="en-US" sz="1150" b="0" i="1" kern="0" dirty="0">
                <a:solidFill>
                  <a:srgbClr val="F5C125"/>
                </a:solidFill>
                <a:latin typeface="Georgia"/>
              </a:rPr>
              <a:t>“Donare e</a:t>
            </a:r>
            <a:r>
              <a:rPr lang="en-US" sz="1150" i="1" kern="0" dirty="0">
                <a:solidFill>
                  <a:srgbClr val="F5C125"/>
                </a:solidFill>
                <a:latin typeface="Georgia"/>
              </a:rPr>
              <a:t>/o fare volontariato </a:t>
            </a:r>
            <a:r>
              <a:rPr lang="en-US" sz="1150" b="0" i="1" kern="0" dirty="0">
                <a:solidFill>
                  <a:srgbClr val="F5C125"/>
                </a:solidFill>
                <a:latin typeface="Georgia"/>
              </a:rPr>
              <a:t>per una causa che affronta la radice di tutta la sofferenza — non solo un sintomo — dà un senso di significato che la carità ordinaria difficilmente dà.”</a:t>
            </a:r>
          </a:p>
        </p:txBody>
      </p:sp>
      <p:sp>
        <p:nvSpPr>
          <p:cNvPr id="8" name="B0Bg"/>
          <p:cNvSpPr/>
          <p:nvPr/>
        </p:nvSpPr>
        <p:spPr>
          <a:xfrm>
            <a:off x="480000" y="1780000"/>
            <a:ext cx="1971000" cy="2400000"/>
          </a:xfrm>
          <a:prstGeom prst="rect">
            <a:avLst/>
          </a:prstGeom>
          <a:solidFill>
            <a:srgbClr val="0D0D0D"/>
          </a:solidFill>
          <a:ln w="9525">
            <a:solidFill>
              <a:srgbClr val="F5C125"/>
            </a:solidFill>
            <a:prstDash val="solid"/>
          </a:ln>
        </p:spPr>
      </p:sp>
      <p:sp>
        <p:nvSpPr>
          <p:cNvPr id="9" name="B0Top"/>
          <p:cNvSpPr/>
          <p:nvPr/>
        </p:nvSpPr>
        <p:spPr>
          <a:xfrm>
            <a:off x="480000" y="1780000"/>
            <a:ext cx="1971000" cy="45000"/>
          </a:xfrm>
          <a:prstGeom prst="rect">
            <a:avLst/>
          </a:prstGeom>
          <a:solidFill>
            <a:srgbClr val="F5C125"/>
          </a:solidFill>
          <a:ln>
            <a:noFill/>
          </a:ln>
        </p:spPr>
      </p:sp>
      <p:sp>
        <p:nvSpPr>
          <p:cNvPr id="10" name="B0Icon"/>
          <p:cNvSpPr/>
          <p:nvPr/>
        </p:nvSpPr>
        <p:spPr>
          <a:xfrm>
            <a:off x="560000" y="1880000"/>
            <a:ext cx="1811000" cy="280000"/>
          </a:xfrm>
          <a:prstGeom prst="rect">
            <a:avLst/>
          </a:prstGeom>
          <a:noFill/>
          <a:ln>
            <a:noFill/>
          </a:ln>
        </p:spPr>
        <p:txBody>
          <a:bodyPr wrap="square" lIns="0" tIns="0" rIns="0" bIns="0" rtlCol="0" anchor="t"/>
          <a:lstStyle/>
          <a:p>
            <a:pPr marL="0" indent="0" algn="ctr">
              <a:buNone/>
            </a:pPr>
            <a:r>
              <a:rPr lang="en-US" sz="2000" b="0" i="0" kern="0" dirty="0">
                <a:solidFill>
                  <a:srgbClr val="FFFFFF"/>
                </a:solidFill>
                <a:latin typeface="Calibri"/>
              </a:rPr>
              <a:t>😀</a:t>
            </a:r>
          </a:p>
        </p:txBody>
      </p:sp>
      <p:sp>
        <p:nvSpPr>
          <p:cNvPr id="11" name="B0Title"/>
          <p:cNvSpPr/>
          <p:nvPr/>
        </p:nvSpPr>
        <p:spPr>
          <a:xfrm>
            <a:off x="560000" y="2220000"/>
            <a:ext cx="1811000" cy="28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F5C125"/>
                </a:solidFill>
                <a:latin typeface="Calibri"/>
              </a:rPr>
              <a:t>Felicità Aumentata</a:t>
            </a:r>
          </a:p>
        </p:txBody>
      </p:sp>
      <p:sp>
        <p:nvSpPr>
          <p:cNvPr id="12" name="B0Rule"/>
          <p:cNvSpPr/>
          <p:nvPr/>
        </p:nvSpPr>
        <p:spPr>
          <a:xfrm>
            <a:off x="560000" y="2540000"/>
            <a:ext cx="400000" cy="9000"/>
          </a:xfrm>
          <a:prstGeom prst="rect">
            <a:avLst/>
          </a:prstGeom>
          <a:solidFill>
            <a:srgbClr val="F5C125"/>
          </a:solidFill>
          <a:ln>
            <a:noFill/>
          </a:ln>
        </p:spPr>
      </p:sp>
      <p:sp>
        <p:nvSpPr>
          <p:cNvPr id="13" name="B0Desc"/>
          <p:cNvSpPr/>
          <p:nvPr/>
        </p:nvSpPr>
        <p:spPr>
          <a:xfrm>
            <a:off x="560000" y="2600000"/>
            <a:ext cx="1811000" cy="1520000"/>
          </a:xfrm>
          <a:prstGeom prst="rect">
            <a:avLst/>
          </a:prstGeom>
          <a:noFill/>
          <a:ln>
            <a:noFill/>
          </a:ln>
        </p:spPr>
        <p:txBody>
          <a:bodyPr wrap="square" lIns="0" tIns="0" rIns="0" bIns="0" rtlCol="0" anchor="t"/>
          <a:lstStyle/>
          <a:p>
            <a:pPr marL="0" indent="0" algn="l">
              <a:lnSpc>
                <a:spcPct val="135000"/>
              </a:lnSpc>
              <a:buNone/>
            </a:pPr>
            <a:r>
              <a:rPr lang="en-US" sz="1100" b="0" i="0" kern="0" dirty="0">
                <a:solidFill>
                  <a:schemeClr val="bg1"/>
                </a:solidFill>
                <a:latin typeface="Calibri"/>
              </a:rPr>
              <a:t>Contribuire al benessere di tutti gli esseri viventi, non solo degli esseri umani, attiva una gioia più profonda.</a:t>
            </a:r>
          </a:p>
        </p:txBody>
      </p:sp>
      <p:sp>
        <p:nvSpPr>
          <p:cNvPr id="14" name="B1Bg"/>
          <p:cNvSpPr/>
          <p:nvPr/>
        </p:nvSpPr>
        <p:spPr>
          <a:xfrm>
            <a:off x="2551000" y="1780000"/>
            <a:ext cx="1971000" cy="2400000"/>
          </a:xfrm>
          <a:prstGeom prst="rect">
            <a:avLst/>
          </a:prstGeom>
          <a:solidFill>
            <a:srgbClr val="0D0D0D"/>
          </a:solidFill>
          <a:ln w="9525">
            <a:solidFill>
              <a:srgbClr val="B93720"/>
            </a:solidFill>
            <a:prstDash val="solid"/>
          </a:ln>
        </p:spPr>
      </p:sp>
      <p:sp>
        <p:nvSpPr>
          <p:cNvPr id="15" name="B1Top"/>
          <p:cNvSpPr/>
          <p:nvPr/>
        </p:nvSpPr>
        <p:spPr>
          <a:xfrm>
            <a:off x="2551000" y="1780000"/>
            <a:ext cx="1971000" cy="45000"/>
          </a:xfrm>
          <a:prstGeom prst="rect">
            <a:avLst/>
          </a:prstGeom>
          <a:solidFill>
            <a:srgbClr val="B93720"/>
          </a:solidFill>
          <a:ln>
            <a:noFill/>
          </a:ln>
        </p:spPr>
      </p:sp>
      <p:sp>
        <p:nvSpPr>
          <p:cNvPr id="16" name="B1Icon"/>
          <p:cNvSpPr/>
          <p:nvPr/>
        </p:nvSpPr>
        <p:spPr>
          <a:xfrm>
            <a:off x="2631000" y="1880000"/>
            <a:ext cx="1811000" cy="280000"/>
          </a:xfrm>
          <a:prstGeom prst="rect">
            <a:avLst/>
          </a:prstGeom>
          <a:noFill/>
          <a:ln>
            <a:noFill/>
          </a:ln>
        </p:spPr>
        <p:txBody>
          <a:bodyPr wrap="square" lIns="0" tIns="0" rIns="0" bIns="0" rtlCol="0" anchor="t"/>
          <a:lstStyle/>
          <a:p>
            <a:pPr marL="0" indent="0" algn="ctr">
              <a:buNone/>
            </a:pPr>
            <a:r>
              <a:rPr lang="en-US" sz="2000" b="0" i="0" kern="0" dirty="0">
                <a:solidFill>
                  <a:srgbClr val="FFFFFF"/>
                </a:solidFill>
                <a:latin typeface="Calibri"/>
              </a:rPr>
              <a:t>🧠</a:t>
            </a:r>
          </a:p>
        </p:txBody>
      </p:sp>
      <p:sp>
        <p:nvSpPr>
          <p:cNvPr id="17" name="B1Title"/>
          <p:cNvSpPr/>
          <p:nvPr/>
        </p:nvSpPr>
        <p:spPr>
          <a:xfrm>
            <a:off x="2631000" y="2220000"/>
            <a:ext cx="1811000" cy="28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B93720"/>
                </a:solidFill>
                <a:latin typeface="Calibri"/>
              </a:rPr>
              <a:t>Un Senso di Significato</a:t>
            </a:r>
          </a:p>
        </p:txBody>
      </p:sp>
      <p:sp>
        <p:nvSpPr>
          <p:cNvPr id="18" name="B1Rule"/>
          <p:cNvSpPr/>
          <p:nvPr/>
        </p:nvSpPr>
        <p:spPr>
          <a:xfrm>
            <a:off x="2631000" y="2540000"/>
            <a:ext cx="400000" cy="9000"/>
          </a:xfrm>
          <a:prstGeom prst="rect">
            <a:avLst/>
          </a:prstGeom>
          <a:solidFill>
            <a:srgbClr val="B93720"/>
          </a:solidFill>
          <a:ln>
            <a:noFill/>
          </a:ln>
        </p:spPr>
      </p:sp>
      <p:sp>
        <p:nvSpPr>
          <p:cNvPr id="19" name="B1Desc"/>
          <p:cNvSpPr/>
          <p:nvPr/>
        </p:nvSpPr>
        <p:spPr>
          <a:xfrm>
            <a:off x="2631000" y="2600000"/>
            <a:ext cx="1811000" cy="1520000"/>
          </a:xfrm>
          <a:prstGeom prst="rect">
            <a:avLst/>
          </a:prstGeom>
          <a:noFill/>
          <a:ln>
            <a:noFill/>
          </a:ln>
        </p:spPr>
        <p:txBody>
          <a:bodyPr wrap="square" lIns="0" tIns="0" rIns="0" bIns="0" rtlCol="0" anchor="t"/>
          <a:lstStyle/>
          <a:p>
            <a:pPr marL="0" indent="0" algn="l">
              <a:lnSpc>
                <a:spcPct val="135000"/>
              </a:lnSpc>
              <a:buNone/>
            </a:pPr>
            <a:r>
              <a:rPr lang="en-US" sz="1100" b="0" i="0" kern="0" dirty="0">
                <a:solidFill>
                  <a:schemeClr val="bg1"/>
                </a:solidFill>
                <a:latin typeface="Calibri"/>
              </a:rPr>
              <a:t>Lavorare </a:t>
            </a:r>
            <a:r>
              <a:rPr lang="en-US" sz="1100" b="0" i="0" kern="0" dirty="0" err="1">
                <a:solidFill>
                  <a:schemeClr val="bg1"/>
                </a:solidFill>
                <a:latin typeface="Calibri"/>
              </a:rPr>
              <a:t>sulla</a:t>
            </a:r>
            <a:r>
              <a:rPr lang="en-US" sz="1100" b="0" i="0" kern="0" dirty="0">
                <a:solidFill>
                  <a:schemeClr val="bg1"/>
                </a:solidFill>
                <a:latin typeface="Calibri"/>
              </a:rPr>
              <a:t> </a:t>
            </a:r>
            <a:r>
              <a:rPr lang="en-US" sz="1100" b="0" i="0" kern="0" dirty="0" err="1">
                <a:solidFill>
                  <a:schemeClr val="bg1"/>
                </a:solidFill>
                <a:latin typeface="Calibri"/>
              </a:rPr>
              <a:t>radice</a:t>
            </a:r>
            <a:r>
              <a:rPr lang="en-US" sz="1100" b="0" i="0" kern="0" dirty="0">
                <a:solidFill>
                  <a:schemeClr val="bg1"/>
                </a:solidFill>
                <a:latin typeface="Calibri"/>
              </a:rPr>
              <a:t> e non solo sui sintomi — dà al tuo contributo un significato più profondo nella tua vita.</a:t>
            </a:r>
          </a:p>
        </p:txBody>
      </p:sp>
      <p:sp>
        <p:nvSpPr>
          <p:cNvPr id="20" name="B2Bg"/>
          <p:cNvSpPr/>
          <p:nvPr/>
        </p:nvSpPr>
        <p:spPr>
          <a:xfrm>
            <a:off x="4622000" y="1780000"/>
            <a:ext cx="1971000" cy="2400000"/>
          </a:xfrm>
          <a:prstGeom prst="rect">
            <a:avLst/>
          </a:prstGeom>
          <a:solidFill>
            <a:srgbClr val="0D0D0D"/>
          </a:solidFill>
          <a:ln w="9525">
            <a:solidFill>
              <a:srgbClr val="F5C125"/>
            </a:solidFill>
            <a:prstDash val="solid"/>
          </a:ln>
        </p:spPr>
      </p:sp>
      <p:sp>
        <p:nvSpPr>
          <p:cNvPr id="21" name="B2Top"/>
          <p:cNvSpPr/>
          <p:nvPr/>
        </p:nvSpPr>
        <p:spPr>
          <a:xfrm>
            <a:off x="4622000" y="1780000"/>
            <a:ext cx="1971000" cy="45000"/>
          </a:xfrm>
          <a:prstGeom prst="rect">
            <a:avLst/>
          </a:prstGeom>
          <a:solidFill>
            <a:srgbClr val="F5C125"/>
          </a:solidFill>
          <a:ln>
            <a:noFill/>
          </a:ln>
        </p:spPr>
      </p:sp>
      <p:sp>
        <p:nvSpPr>
          <p:cNvPr id="22" name="B2Icon"/>
          <p:cNvSpPr/>
          <p:nvPr/>
        </p:nvSpPr>
        <p:spPr>
          <a:xfrm>
            <a:off x="4702000" y="1880000"/>
            <a:ext cx="1811000" cy="280000"/>
          </a:xfrm>
          <a:prstGeom prst="rect">
            <a:avLst/>
          </a:prstGeom>
          <a:noFill/>
          <a:ln>
            <a:noFill/>
          </a:ln>
        </p:spPr>
        <p:txBody>
          <a:bodyPr wrap="square" lIns="0" tIns="0" rIns="0" bIns="0" rtlCol="0" anchor="t"/>
          <a:lstStyle/>
          <a:p>
            <a:pPr marL="0" indent="0" algn="ctr">
              <a:buNone/>
            </a:pPr>
            <a:r>
              <a:rPr lang="en-US" sz="2000" b="0" i="0" kern="0" dirty="0">
                <a:solidFill>
                  <a:srgbClr val="FFFFFF"/>
                </a:solidFill>
                <a:latin typeface="Calibri"/>
              </a:rPr>
              <a:t>🤝</a:t>
            </a:r>
          </a:p>
        </p:txBody>
      </p:sp>
      <p:sp>
        <p:nvSpPr>
          <p:cNvPr id="23" name="B2Title"/>
          <p:cNvSpPr/>
          <p:nvPr/>
        </p:nvSpPr>
        <p:spPr>
          <a:xfrm>
            <a:off x="4702000" y="2220000"/>
            <a:ext cx="1811000" cy="28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F5C125"/>
                </a:solidFill>
                <a:latin typeface="Calibri"/>
              </a:rPr>
              <a:t>Connessione Genuina</a:t>
            </a:r>
          </a:p>
        </p:txBody>
      </p:sp>
      <p:sp>
        <p:nvSpPr>
          <p:cNvPr id="24" name="B2Rule"/>
          <p:cNvSpPr/>
          <p:nvPr/>
        </p:nvSpPr>
        <p:spPr>
          <a:xfrm>
            <a:off x="4702000" y="2540000"/>
            <a:ext cx="400000" cy="9000"/>
          </a:xfrm>
          <a:prstGeom prst="rect">
            <a:avLst/>
          </a:prstGeom>
          <a:solidFill>
            <a:srgbClr val="F5C125"/>
          </a:solidFill>
          <a:ln>
            <a:noFill/>
          </a:ln>
        </p:spPr>
      </p:sp>
      <p:sp>
        <p:nvSpPr>
          <p:cNvPr id="25" name="B2Desc"/>
          <p:cNvSpPr/>
          <p:nvPr/>
        </p:nvSpPr>
        <p:spPr>
          <a:xfrm>
            <a:off x="4702000" y="2600000"/>
            <a:ext cx="1811000" cy="1520000"/>
          </a:xfrm>
          <a:prstGeom prst="rect">
            <a:avLst/>
          </a:prstGeom>
          <a:noFill/>
          <a:ln>
            <a:noFill/>
          </a:ln>
        </p:spPr>
        <p:txBody>
          <a:bodyPr wrap="square" lIns="0" tIns="0" rIns="0" bIns="0" rtlCol="0" anchor="t"/>
          <a:lstStyle/>
          <a:p>
            <a:pPr marL="0" indent="0" algn="l">
              <a:lnSpc>
                <a:spcPct val="135000"/>
              </a:lnSpc>
              <a:buNone/>
            </a:pPr>
            <a:r>
              <a:rPr lang="en-US" sz="1100" b="0" i="0" kern="0" dirty="0">
                <a:solidFill>
                  <a:schemeClr val="bg1"/>
                </a:solidFill>
                <a:latin typeface="Calibri"/>
              </a:rPr>
              <a:t>Ti unisci a una comunità di persone in tutto il mondo che camminano sullo stesso percorso, senza gerarchia.</a:t>
            </a:r>
          </a:p>
        </p:txBody>
      </p:sp>
      <p:sp>
        <p:nvSpPr>
          <p:cNvPr id="26" name="B3Bg"/>
          <p:cNvSpPr/>
          <p:nvPr/>
        </p:nvSpPr>
        <p:spPr>
          <a:xfrm>
            <a:off x="6693000" y="1780000"/>
            <a:ext cx="1971000" cy="2400000"/>
          </a:xfrm>
          <a:prstGeom prst="rect">
            <a:avLst/>
          </a:prstGeom>
          <a:solidFill>
            <a:srgbClr val="0D0D0D"/>
          </a:solidFill>
          <a:ln w="9525">
            <a:solidFill>
              <a:srgbClr val="B93720"/>
            </a:solidFill>
            <a:prstDash val="solid"/>
          </a:ln>
        </p:spPr>
      </p:sp>
      <p:sp>
        <p:nvSpPr>
          <p:cNvPr id="27" name="B3Top"/>
          <p:cNvSpPr/>
          <p:nvPr/>
        </p:nvSpPr>
        <p:spPr>
          <a:xfrm>
            <a:off x="6693000" y="1780000"/>
            <a:ext cx="1971000" cy="45000"/>
          </a:xfrm>
          <a:prstGeom prst="rect">
            <a:avLst/>
          </a:prstGeom>
          <a:solidFill>
            <a:srgbClr val="B93720"/>
          </a:solidFill>
          <a:ln>
            <a:noFill/>
          </a:ln>
        </p:spPr>
      </p:sp>
      <p:sp>
        <p:nvSpPr>
          <p:cNvPr id="28" name="B3Icon"/>
          <p:cNvSpPr/>
          <p:nvPr/>
        </p:nvSpPr>
        <p:spPr>
          <a:xfrm>
            <a:off x="6773000" y="1880000"/>
            <a:ext cx="1811000" cy="280000"/>
          </a:xfrm>
          <a:prstGeom prst="rect">
            <a:avLst/>
          </a:prstGeom>
          <a:noFill/>
          <a:ln>
            <a:noFill/>
          </a:ln>
        </p:spPr>
        <p:txBody>
          <a:bodyPr wrap="square" lIns="0" tIns="0" rIns="0" bIns="0" rtlCol="0" anchor="t"/>
          <a:lstStyle/>
          <a:p>
            <a:pPr marL="0" indent="0" algn="ctr">
              <a:buNone/>
            </a:pPr>
            <a:r>
              <a:rPr lang="en-US" sz="2000" b="0" i="0" kern="0" dirty="0">
                <a:solidFill>
                  <a:srgbClr val="FFFFFF"/>
                </a:solidFill>
                <a:latin typeface="Calibri"/>
              </a:rPr>
              <a:t>✨</a:t>
            </a:r>
          </a:p>
        </p:txBody>
      </p:sp>
      <p:sp>
        <p:nvSpPr>
          <p:cNvPr id="29" name="B3Title"/>
          <p:cNvSpPr/>
          <p:nvPr/>
        </p:nvSpPr>
        <p:spPr>
          <a:xfrm>
            <a:off x="6773000" y="2220000"/>
            <a:ext cx="1811000" cy="28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B93720"/>
                </a:solidFill>
                <a:latin typeface="Calibri"/>
              </a:rPr>
              <a:t>Allineamento con il Percorso</a:t>
            </a:r>
          </a:p>
        </p:txBody>
      </p:sp>
      <p:sp>
        <p:nvSpPr>
          <p:cNvPr id="30" name="B3Rule"/>
          <p:cNvSpPr/>
          <p:nvPr/>
        </p:nvSpPr>
        <p:spPr>
          <a:xfrm>
            <a:off x="6773000" y="2540000"/>
            <a:ext cx="400000" cy="9000"/>
          </a:xfrm>
          <a:prstGeom prst="rect">
            <a:avLst/>
          </a:prstGeom>
          <a:solidFill>
            <a:srgbClr val="B93720"/>
          </a:solidFill>
          <a:ln>
            <a:noFill/>
          </a:ln>
        </p:spPr>
      </p:sp>
      <p:sp>
        <p:nvSpPr>
          <p:cNvPr id="31" name="B3Desc"/>
          <p:cNvSpPr/>
          <p:nvPr/>
        </p:nvSpPr>
        <p:spPr>
          <a:xfrm>
            <a:off x="6773000" y="2600000"/>
            <a:ext cx="1811000" cy="1520000"/>
          </a:xfrm>
          <a:prstGeom prst="rect">
            <a:avLst/>
          </a:prstGeom>
          <a:noFill/>
          <a:ln>
            <a:noFill/>
          </a:ln>
        </p:spPr>
        <p:txBody>
          <a:bodyPr wrap="square" lIns="0" tIns="0" rIns="0" bIns="0" rtlCol="0" anchor="t"/>
          <a:lstStyle/>
          <a:p>
            <a:pPr marL="0" indent="0" algn="l">
              <a:lnSpc>
                <a:spcPct val="135000"/>
              </a:lnSpc>
              <a:buNone/>
            </a:pPr>
            <a:r>
              <a:rPr lang="en-US" sz="1100" b="0" i="0" kern="0" dirty="0">
                <a:solidFill>
                  <a:schemeClr val="bg1"/>
                </a:solidFill>
                <a:latin typeface="Calibri"/>
              </a:rPr>
              <a:t>Vallalar insegnò: donare liberamente è essa stessa una pratica di Jiva Karuna. Pratichi mentre contribuisci.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A0805"/>
        </a:solidFill>
        <a:effectLst/>
      </p:bgPr>
    </p:bg>
    <p:spTree>
      <p:nvGrpSpPr>
        <p:cNvPr id="1" name=""/>
        <p:cNvGrpSpPr/>
        <p:nvPr/>
      </p:nvGrpSpPr>
      <p:grpSpPr>
        <a:xfrm>
          <a:off x="0" y="0"/>
          <a:ext cx="0" cy="0"/>
          <a:chOff x="0" y="0"/>
          <a:chExt cx="0" cy="0"/>
        </a:xfrm>
      </p:grpSpPr>
      <p:sp>
        <p:nvSpPr>
          <p:cNvPr id="2" name="Stripe"/>
          <p:cNvSpPr/>
          <p:nvPr/>
        </p:nvSpPr>
        <p:spPr>
          <a:xfrm>
            <a:off x="0" y="0"/>
            <a:ext cx="9144000" cy="60000"/>
          </a:xfrm>
          <a:prstGeom prst="rect">
            <a:avLst/>
          </a:prstGeom>
          <a:solidFill>
            <a:srgbClr val="B93720"/>
          </a:solidFill>
          <a:ln>
            <a:noFill/>
          </a:ln>
        </p:spPr>
      </p:sp>
      <p:sp>
        <p:nvSpPr>
          <p:cNvPr id="3" name="Heading"/>
          <p:cNvSpPr/>
          <p:nvPr/>
        </p:nvSpPr>
        <p:spPr>
          <a:xfrm>
            <a:off x="480000" y="100000"/>
            <a:ext cx="8184000" cy="550000"/>
          </a:xfrm>
          <a:prstGeom prst="rect">
            <a:avLst/>
          </a:prstGeom>
          <a:noFill/>
          <a:ln>
            <a:noFill/>
          </a:ln>
        </p:spPr>
        <p:txBody>
          <a:bodyPr wrap="square" lIns="0" tIns="0" rIns="0" bIns="0" rtlCol="0" anchor="t"/>
          <a:lstStyle/>
          <a:p>
            <a:pPr marL="0" indent="0" algn="l">
              <a:buNone/>
            </a:pPr>
            <a:r>
              <a:rPr lang="en-US" sz="3600" b="1" i="1" kern="0" dirty="0">
                <a:solidFill>
                  <a:srgbClr val="F5C125"/>
                </a:solidFill>
                <a:latin typeface="Georgia"/>
              </a:rPr>
              <a:t>Questa è la tua porta.</a:t>
            </a:r>
          </a:p>
        </p:txBody>
      </p:sp>
      <p:sp>
        <p:nvSpPr>
          <p:cNvPr id="4" name="Sub"/>
          <p:cNvSpPr/>
          <p:nvPr/>
        </p:nvSpPr>
        <p:spPr>
          <a:xfrm>
            <a:off x="480000" y="680000"/>
            <a:ext cx="8184000" cy="230000"/>
          </a:xfrm>
          <a:prstGeom prst="rect">
            <a:avLst/>
          </a:prstGeom>
          <a:noFill/>
          <a:ln>
            <a:noFill/>
          </a:ln>
        </p:spPr>
        <p:txBody>
          <a:bodyPr wrap="square" lIns="0" tIns="0" rIns="0" bIns="0" rtlCol="0" anchor="t"/>
          <a:lstStyle/>
          <a:p>
            <a:pPr marL="0" indent="0" algn="l">
              <a:lnSpc>
                <a:spcPct val="130000"/>
              </a:lnSpc>
              <a:buNone/>
            </a:pPr>
            <a:r>
              <a:rPr lang="en-US" sz="1050" b="0" i="0" kern="0" dirty="0">
                <a:solidFill>
                  <a:schemeClr val="bg1"/>
                </a:solidFill>
                <a:latin typeface="Calibri"/>
              </a:rPr>
              <a:t>Un insegnamento vivo dal 1867. La madre di Vallalar nutrì uno sconosciuto alla sua porta. Guarda cosa ne seguì.</a:t>
            </a:r>
          </a:p>
        </p:txBody>
      </p:sp>
      <p:sp>
        <p:nvSpPr>
          <p:cNvPr id="5" name="StartBg"/>
          <p:cNvSpPr/>
          <p:nvPr/>
        </p:nvSpPr>
        <p:spPr>
          <a:xfrm>
            <a:off x="480000" y="980000"/>
            <a:ext cx="4032000" cy="1480000"/>
          </a:xfrm>
          <a:prstGeom prst="rect">
            <a:avLst/>
          </a:prstGeom>
          <a:solidFill>
            <a:srgbClr val="1A1600"/>
          </a:solidFill>
          <a:ln w="9525">
            <a:solidFill>
              <a:srgbClr val="F5C125"/>
            </a:solidFill>
            <a:prstDash val="solid"/>
          </a:ln>
        </p:spPr>
      </p:sp>
      <p:sp>
        <p:nvSpPr>
          <p:cNvPr id="6" name="StartTop"/>
          <p:cNvSpPr/>
          <p:nvPr/>
        </p:nvSpPr>
        <p:spPr>
          <a:xfrm>
            <a:off x="480000" y="980000"/>
            <a:ext cx="4032000" cy="50000"/>
          </a:xfrm>
          <a:prstGeom prst="rect">
            <a:avLst/>
          </a:prstGeom>
          <a:solidFill>
            <a:srgbClr val="F5C125"/>
          </a:solidFill>
          <a:ln>
            <a:noFill/>
          </a:ln>
        </p:spPr>
      </p:sp>
      <p:sp>
        <p:nvSpPr>
          <p:cNvPr id="7" name="StartTitle"/>
          <p:cNvSpPr/>
          <p:nvPr/>
        </p:nvSpPr>
        <p:spPr>
          <a:xfrm>
            <a:off x="580000" y="1080000"/>
            <a:ext cx="3832000" cy="260000"/>
          </a:xfrm>
          <a:prstGeom prst="rect">
            <a:avLst/>
          </a:prstGeom>
          <a:noFill/>
          <a:ln>
            <a:noFill/>
          </a:ln>
        </p:spPr>
        <p:txBody>
          <a:bodyPr wrap="square" lIns="0" tIns="0" rIns="0" bIns="0" rtlCol="0" anchor="t"/>
          <a:lstStyle/>
          <a:p>
            <a:pPr marL="0" indent="0" algn="l">
              <a:buNone/>
            </a:pPr>
            <a:r>
              <a:rPr lang="en-US" sz="1400" b="1" i="0" kern="0" dirty="0">
                <a:solidFill>
                  <a:srgbClr val="F5C125"/>
                </a:solidFill>
                <a:latin typeface="Calibri"/>
              </a:rPr>
              <a:t>🚀  Inizia qui</a:t>
            </a:r>
          </a:p>
        </p:txBody>
      </p:sp>
      <p:sp>
        <p:nvSpPr>
          <p:cNvPr id="8" name="StartURL"/>
          <p:cNvSpPr/>
          <p:nvPr/>
        </p:nvSpPr>
        <p:spPr>
          <a:xfrm>
            <a:off x="580000" y="1360000"/>
            <a:ext cx="3832000" cy="170000"/>
          </a:xfrm>
          <a:prstGeom prst="rect">
            <a:avLst/>
          </a:prstGeom>
          <a:noFill/>
          <a:ln>
            <a:noFill/>
          </a:ln>
        </p:spPr>
        <p:txBody>
          <a:bodyPr wrap="square" lIns="0" tIns="0" rIns="0" bIns="0" rtlCol="0" anchor="t"/>
          <a:lstStyle/>
          <a:p>
            <a:pPr marL="0" indent="0" algn="l">
              <a:buNone/>
            </a:pPr>
            <a:r>
              <a:rPr lang="en-US" sz="1200" b="1" i="0" kern="0" spc="50" dirty="0">
                <a:solidFill>
                  <a:srgbClr val="F5C125"/>
                </a:solidFill>
                <a:latin typeface="Calibri"/>
              </a:rPr>
              <a:t>sanmarkkamlife.org/start</a:t>
            </a:r>
          </a:p>
        </p:txBody>
      </p:sp>
      <p:sp>
        <p:nvSpPr>
          <p:cNvPr id="9" name="StartDesc"/>
          <p:cNvSpPr/>
          <p:nvPr/>
        </p:nvSpPr>
        <p:spPr>
          <a:xfrm>
            <a:off x="580000" y="1570000"/>
            <a:ext cx="3832000" cy="840000"/>
          </a:xfrm>
          <a:prstGeom prst="rect">
            <a:avLst/>
          </a:prstGeom>
          <a:noFill/>
          <a:ln>
            <a:noFill/>
          </a:ln>
        </p:spPr>
        <p:txBody>
          <a:bodyPr wrap="square" lIns="0" tIns="0" rIns="0" bIns="0" rtlCol="0" anchor="t"/>
          <a:lstStyle/>
          <a:p>
            <a:pPr>
              <a:lnSpc>
                <a:spcPct val="135000"/>
              </a:lnSpc>
            </a:pPr>
            <a:r>
              <a:rPr lang="it-IT" sz="1100" kern="0" dirty="0">
                <a:solidFill>
                  <a:schemeClr val="bg1"/>
                </a:solidFill>
              </a:rPr>
              <a:t>Tutto in un unico posto: libri, traduzioni, Solidal Emporium, link alla community ecc. Tutto in un unico posto. Nessuna attesa. Inizia da dove ti chiama.</a:t>
            </a:r>
            <a:endParaRPr lang="en-US" sz="1100" b="0" i="0" kern="0" dirty="0">
              <a:solidFill>
                <a:schemeClr val="bg1"/>
              </a:solidFill>
              <a:latin typeface="Calibri"/>
            </a:endParaRPr>
          </a:p>
        </p:txBody>
      </p:sp>
      <p:sp>
        <p:nvSpPr>
          <p:cNvPr id="10" name="JourneyBg"/>
          <p:cNvSpPr/>
          <p:nvPr/>
        </p:nvSpPr>
        <p:spPr>
          <a:xfrm>
            <a:off x="4632000" y="980000"/>
            <a:ext cx="4032000" cy="1480000"/>
          </a:xfrm>
          <a:prstGeom prst="rect">
            <a:avLst/>
          </a:prstGeom>
          <a:solidFill>
            <a:srgbClr val="1A0000"/>
          </a:solidFill>
          <a:ln w="9525">
            <a:solidFill>
              <a:srgbClr val="B93720"/>
            </a:solidFill>
            <a:prstDash val="solid"/>
          </a:ln>
        </p:spPr>
      </p:sp>
      <p:sp>
        <p:nvSpPr>
          <p:cNvPr id="11" name="JourneyTop"/>
          <p:cNvSpPr/>
          <p:nvPr/>
        </p:nvSpPr>
        <p:spPr>
          <a:xfrm>
            <a:off x="4632000" y="980000"/>
            <a:ext cx="4032000" cy="50000"/>
          </a:xfrm>
          <a:prstGeom prst="rect">
            <a:avLst/>
          </a:prstGeom>
          <a:solidFill>
            <a:srgbClr val="B93720"/>
          </a:solidFill>
          <a:ln>
            <a:noFill/>
          </a:ln>
        </p:spPr>
      </p:sp>
      <p:sp>
        <p:nvSpPr>
          <p:cNvPr id="12" name="JourneyTitle"/>
          <p:cNvSpPr/>
          <p:nvPr/>
        </p:nvSpPr>
        <p:spPr>
          <a:xfrm>
            <a:off x="4732000" y="1080000"/>
            <a:ext cx="3832000" cy="260000"/>
          </a:xfrm>
          <a:prstGeom prst="rect">
            <a:avLst/>
          </a:prstGeom>
          <a:noFill/>
          <a:ln>
            <a:noFill/>
          </a:ln>
        </p:spPr>
        <p:txBody>
          <a:bodyPr wrap="square" lIns="0" tIns="0" rIns="0" bIns="0" rtlCol="0" anchor="t"/>
          <a:lstStyle/>
          <a:p>
            <a:pPr marL="0" indent="0" algn="l">
              <a:buNone/>
            </a:pPr>
            <a:r>
              <a:rPr lang="en-US" sz="1400" b="1" i="0" kern="0" dirty="0">
                <a:solidFill>
                  <a:srgbClr val="B93720"/>
                </a:solidFill>
                <a:latin typeface="Calibri"/>
              </a:rPr>
              <a:t>🛣️  Cammina il percorso</a:t>
            </a:r>
          </a:p>
        </p:txBody>
      </p:sp>
      <p:sp>
        <p:nvSpPr>
          <p:cNvPr id="13" name="JourneyURL"/>
          <p:cNvSpPr/>
          <p:nvPr/>
        </p:nvSpPr>
        <p:spPr>
          <a:xfrm>
            <a:off x="4732000" y="1360000"/>
            <a:ext cx="3832000" cy="170000"/>
          </a:xfrm>
          <a:prstGeom prst="rect">
            <a:avLst/>
          </a:prstGeom>
          <a:noFill/>
          <a:ln>
            <a:noFill/>
          </a:ln>
        </p:spPr>
        <p:txBody>
          <a:bodyPr wrap="square" lIns="0" tIns="0" rIns="0" bIns="0" rtlCol="0" anchor="t"/>
          <a:lstStyle/>
          <a:p>
            <a:pPr marL="0" indent="0" algn="l">
              <a:buNone/>
            </a:pPr>
            <a:r>
              <a:rPr lang="en-US" sz="1200" b="1" i="0" kern="0" spc="50" dirty="0">
                <a:solidFill>
                  <a:srgbClr val="B93720"/>
                </a:solidFill>
                <a:latin typeface="Calibri"/>
              </a:rPr>
              <a:t>sanmarkkamlife.org/journey</a:t>
            </a:r>
          </a:p>
        </p:txBody>
      </p:sp>
      <p:sp>
        <p:nvSpPr>
          <p:cNvPr id="14" name="JourneyDesc"/>
          <p:cNvSpPr/>
          <p:nvPr/>
        </p:nvSpPr>
        <p:spPr>
          <a:xfrm>
            <a:off x="4732000" y="1570000"/>
            <a:ext cx="3832000" cy="840000"/>
          </a:xfrm>
          <a:prstGeom prst="rect">
            <a:avLst/>
          </a:prstGeom>
          <a:noFill/>
          <a:ln>
            <a:noFill/>
          </a:ln>
        </p:spPr>
        <p:txBody>
          <a:bodyPr wrap="square" lIns="0" tIns="0" rIns="0" bIns="0" rtlCol="0" anchor="t"/>
          <a:lstStyle/>
          <a:p>
            <a:pPr marL="0" indent="0" algn="l">
              <a:lnSpc>
                <a:spcPct val="135000"/>
              </a:lnSpc>
              <a:buNone/>
            </a:pPr>
            <a:r>
              <a:rPr lang="en-US" sz="1100" b="0" i="0" kern="0" dirty="0">
                <a:solidFill>
                  <a:schemeClr val="bg1"/>
                </a:solidFill>
                <a:latin typeface="Calibri"/>
              </a:rPr>
              <a:t>Ti prendiamo per mano. Un viaggio guidato via email </a:t>
            </a:r>
            <a:r>
              <a:rPr lang="en-US" sz="1100" b="0" i="0" kern="0" dirty="0" err="1">
                <a:solidFill>
                  <a:schemeClr val="bg1"/>
                </a:solidFill>
                <a:latin typeface="Calibri"/>
              </a:rPr>
              <a:t>attraverso</a:t>
            </a:r>
            <a:r>
              <a:rPr lang="en-US" sz="1100" b="0" i="0" kern="0" dirty="0">
                <a:solidFill>
                  <a:schemeClr val="bg1"/>
                </a:solidFill>
                <a:latin typeface="Calibri"/>
              </a:rPr>
              <a:t> la saggezza di Vallalar — consegnato passo dopo passo, al tuo ritmo. </a:t>
            </a:r>
            <a:r>
              <a:rPr lang="en-US" sz="1100" b="0" i="0" kern="0" dirty="0" err="1">
                <a:solidFill>
                  <a:schemeClr val="bg1"/>
                </a:solidFill>
                <a:latin typeface="Calibri"/>
              </a:rPr>
              <a:t>Gentilmente</a:t>
            </a:r>
            <a:r>
              <a:rPr lang="en-US" sz="1100" b="0" i="0" kern="0" dirty="0">
                <a:solidFill>
                  <a:schemeClr val="bg1"/>
                </a:solidFill>
                <a:latin typeface="Calibri"/>
              </a:rPr>
              <a:t> via email. Iscriviti e camminiamo con te.</a:t>
            </a:r>
          </a:p>
        </p:txBody>
      </p:sp>
      <p:sp>
        <p:nvSpPr>
          <p:cNvPr id="15" name="C0Bg"/>
          <p:cNvSpPr/>
          <p:nvPr/>
        </p:nvSpPr>
        <p:spPr>
          <a:xfrm>
            <a:off x="480000" y="2580000"/>
            <a:ext cx="2648000" cy="2340000"/>
          </a:xfrm>
          <a:prstGeom prst="rect">
            <a:avLst/>
          </a:prstGeom>
          <a:solidFill>
            <a:srgbClr val="111111"/>
          </a:solidFill>
          <a:ln w="9525">
            <a:solidFill>
              <a:srgbClr val="333333"/>
            </a:solidFill>
            <a:prstDash val="solid"/>
          </a:ln>
        </p:spPr>
      </p:sp>
      <p:sp>
        <p:nvSpPr>
          <p:cNvPr id="16" name="C0Top"/>
          <p:cNvSpPr/>
          <p:nvPr/>
        </p:nvSpPr>
        <p:spPr>
          <a:xfrm>
            <a:off x="480000" y="2580000"/>
            <a:ext cx="2648000" cy="50000"/>
          </a:xfrm>
          <a:prstGeom prst="rect">
            <a:avLst/>
          </a:prstGeom>
          <a:solidFill>
            <a:srgbClr val="F5C125"/>
          </a:solidFill>
          <a:ln>
            <a:noFill/>
          </a:ln>
        </p:spPr>
      </p:sp>
      <p:sp>
        <p:nvSpPr>
          <p:cNvPr id="17" name="C0Icon"/>
          <p:cNvSpPr/>
          <p:nvPr/>
        </p:nvSpPr>
        <p:spPr>
          <a:xfrm>
            <a:off x="560000" y="2680000"/>
            <a:ext cx="300000" cy="280000"/>
          </a:xfrm>
          <a:prstGeom prst="rect">
            <a:avLst/>
          </a:prstGeom>
          <a:noFill/>
          <a:ln>
            <a:noFill/>
          </a:ln>
        </p:spPr>
        <p:txBody>
          <a:bodyPr wrap="square" lIns="0" tIns="0" rIns="0" bIns="0" rtlCol="0" anchor="t"/>
          <a:lstStyle/>
          <a:p>
            <a:pPr marL="0" indent="0" algn="ctr">
              <a:buNone/>
            </a:pPr>
            <a:r>
              <a:rPr lang="en-US" sz="1800" b="0" i="0" kern="0" dirty="0">
                <a:solidFill>
                  <a:srgbClr val="1A1A1A"/>
                </a:solidFill>
                <a:latin typeface="Calibri"/>
              </a:rPr>
              <a:t>❤️</a:t>
            </a:r>
          </a:p>
        </p:txBody>
      </p:sp>
      <p:sp>
        <p:nvSpPr>
          <p:cNvPr id="18" name="C0Title"/>
          <p:cNvSpPr/>
          <p:nvPr/>
        </p:nvSpPr>
        <p:spPr>
          <a:xfrm>
            <a:off x="560000" y="3010000"/>
            <a:ext cx="2488000" cy="260000"/>
          </a:xfrm>
          <a:prstGeom prst="rect">
            <a:avLst/>
          </a:prstGeom>
          <a:noFill/>
          <a:ln>
            <a:noFill/>
          </a:ln>
        </p:spPr>
        <p:txBody>
          <a:bodyPr wrap="square" lIns="0" tIns="0" rIns="0" bIns="0" rtlCol="0" anchor="t"/>
          <a:lstStyle/>
          <a:p>
            <a:pPr marL="0" indent="0" algn="l">
              <a:buNone/>
            </a:pPr>
            <a:r>
              <a:rPr lang="en-US" sz="1400" b="1" i="0" kern="0" dirty="0">
                <a:solidFill>
                  <a:srgbClr val="F5C125"/>
                </a:solidFill>
                <a:latin typeface="Calibri"/>
              </a:rPr>
              <a:t>Dona</a:t>
            </a:r>
          </a:p>
        </p:txBody>
      </p:sp>
      <p:sp>
        <p:nvSpPr>
          <p:cNvPr id="19" name="C0URL"/>
          <p:cNvSpPr/>
          <p:nvPr/>
        </p:nvSpPr>
        <p:spPr>
          <a:xfrm>
            <a:off x="560000" y="3280000"/>
            <a:ext cx="2488000" cy="170000"/>
          </a:xfrm>
          <a:prstGeom prst="rect">
            <a:avLst/>
          </a:prstGeom>
          <a:noFill/>
          <a:ln>
            <a:noFill/>
          </a:ln>
        </p:spPr>
        <p:txBody>
          <a:bodyPr wrap="square" lIns="0" tIns="0" rIns="0" bIns="0" rtlCol="0" anchor="t"/>
          <a:lstStyle/>
          <a:p>
            <a:pPr marL="0" indent="0" algn="l">
              <a:buNone/>
            </a:pPr>
            <a:r>
              <a:rPr lang="en-US" sz="1200" b="1" i="0" kern="0" spc="30" dirty="0">
                <a:solidFill>
                  <a:srgbClr val="F5C125"/>
                </a:solidFill>
                <a:latin typeface="Calibri"/>
              </a:rPr>
              <a:t>sanmarkkamlife.org/donate</a:t>
            </a:r>
          </a:p>
        </p:txBody>
      </p:sp>
      <p:sp>
        <p:nvSpPr>
          <p:cNvPr id="20" name="C0Desc"/>
          <p:cNvSpPr/>
          <p:nvPr/>
        </p:nvSpPr>
        <p:spPr>
          <a:xfrm>
            <a:off x="560000" y="3500000"/>
            <a:ext cx="2488000" cy="1380000"/>
          </a:xfrm>
          <a:prstGeom prst="rect">
            <a:avLst/>
          </a:prstGeom>
          <a:noFill/>
          <a:ln>
            <a:noFill/>
          </a:ln>
        </p:spPr>
        <p:txBody>
          <a:bodyPr wrap="square" lIns="0" tIns="0" rIns="0" bIns="0" rtlCol="0" anchor="t"/>
          <a:lstStyle/>
          <a:p>
            <a:pPr marL="0" indent="0" algn="l">
              <a:lnSpc>
                <a:spcPct val="135000"/>
              </a:lnSpc>
              <a:buNone/>
            </a:pPr>
            <a:r>
              <a:rPr lang="en-US" sz="1100" b="0" i="0" kern="0" dirty="0">
                <a:solidFill>
                  <a:schemeClr val="bg1"/>
                </a:solidFill>
                <a:latin typeface="Calibri"/>
              </a:rPr>
              <a:t>Finanzia programmi alimentari, prodotti dell'emporio, diffusione globale e altro. </a:t>
            </a:r>
          </a:p>
        </p:txBody>
      </p:sp>
      <p:sp>
        <p:nvSpPr>
          <p:cNvPr id="21" name="C1Bg"/>
          <p:cNvSpPr/>
          <p:nvPr/>
        </p:nvSpPr>
        <p:spPr>
          <a:xfrm>
            <a:off x="3248000" y="2580000"/>
            <a:ext cx="2648000" cy="2340000"/>
          </a:xfrm>
          <a:prstGeom prst="rect">
            <a:avLst/>
          </a:prstGeom>
          <a:solidFill>
            <a:srgbClr val="111111"/>
          </a:solidFill>
          <a:ln w="9525">
            <a:solidFill>
              <a:srgbClr val="333333"/>
            </a:solidFill>
            <a:prstDash val="solid"/>
          </a:ln>
        </p:spPr>
      </p:sp>
      <p:sp>
        <p:nvSpPr>
          <p:cNvPr id="22" name="C1Top"/>
          <p:cNvSpPr/>
          <p:nvPr/>
        </p:nvSpPr>
        <p:spPr>
          <a:xfrm>
            <a:off x="3248000" y="2580000"/>
            <a:ext cx="2648000" cy="50000"/>
          </a:xfrm>
          <a:prstGeom prst="rect">
            <a:avLst/>
          </a:prstGeom>
          <a:solidFill>
            <a:srgbClr val="FFFFFF"/>
          </a:solidFill>
          <a:ln>
            <a:noFill/>
          </a:ln>
        </p:spPr>
      </p:sp>
      <p:sp>
        <p:nvSpPr>
          <p:cNvPr id="23" name="C1Icon"/>
          <p:cNvSpPr/>
          <p:nvPr/>
        </p:nvSpPr>
        <p:spPr>
          <a:xfrm>
            <a:off x="3328000" y="2680000"/>
            <a:ext cx="300000" cy="280000"/>
          </a:xfrm>
          <a:prstGeom prst="rect">
            <a:avLst/>
          </a:prstGeom>
          <a:noFill/>
          <a:ln>
            <a:noFill/>
          </a:ln>
        </p:spPr>
        <p:txBody>
          <a:bodyPr wrap="square" lIns="0" tIns="0" rIns="0" bIns="0" rtlCol="0" anchor="t"/>
          <a:lstStyle/>
          <a:p>
            <a:pPr marL="0" indent="0" algn="ctr">
              <a:buNone/>
            </a:pPr>
            <a:r>
              <a:rPr lang="en-US" sz="1800" b="0" i="0" kern="0" dirty="0">
                <a:solidFill>
                  <a:srgbClr val="1A1A1A"/>
                </a:solidFill>
                <a:latin typeface="Calibri"/>
              </a:rPr>
              <a:t>🙌</a:t>
            </a:r>
          </a:p>
        </p:txBody>
      </p:sp>
      <p:sp>
        <p:nvSpPr>
          <p:cNvPr id="24" name="C1Title"/>
          <p:cNvSpPr/>
          <p:nvPr/>
        </p:nvSpPr>
        <p:spPr>
          <a:xfrm>
            <a:off x="3328000" y="3010000"/>
            <a:ext cx="2488000" cy="260000"/>
          </a:xfrm>
          <a:prstGeom prst="rect">
            <a:avLst/>
          </a:prstGeom>
          <a:noFill/>
          <a:ln>
            <a:noFill/>
          </a:ln>
        </p:spPr>
        <p:txBody>
          <a:bodyPr wrap="square" lIns="0" tIns="0" rIns="0" bIns="0" rtlCol="0" anchor="t"/>
          <a:lstStyle/>
          <a:p>
            <a:pPr marL="0" indent="0" algn="l">
              <a:buNone/>
            </a:pPr>
            <a:r>
              <a:rPr lang="en-US" sz="1400" b="1" i="0" kern="0" dirty="0">
                <a:solidFill>
                  <a:srgbClr val="FFFFFF"/>
                </a:solidFill>
                <a:latin typeface="Calibri"/>
              </a:rPr>
              <a:t>Volontario</a:t>
            </a:r>
          </a:p>
        </p:txBody>
      </p:sp>
      <p:sp>
        <p:nvSpPr>
          <p:cNvPr id="25" name="C1URL"/>
          <p:cNvSpPr/>
          <p:nvPr/>
        </p:nvSpPr>
        <p:spPr>
          <a:xfrm>
            <a:off x="3328000" y="3280000"/>
            <a:ext cx="2488000" cy="170000"/>
          </a:xfrm>
          <a:prstGeom prst="rect">
            <a:avLst/>
          </a:prstGeom>
          <a:noFill/>
          <a:ln>
            <a:noFill/>
          </a:ln>
        </p:spPr>
        <p:txBody>
          <a:bodyPr wrap="square" lIns="0" tIns="0" rIns="0" bIns="0" rtlCol="0" anchor="t"/>
          <a:lstStyle/>
          <a:p>
            <a:pPr marL="0" indent="0" algn="l">
              <a:buNone/>
            </a:pPr>
            <a:r>
              <a:rPr lang="en-US" sz="1100" b="1" i="0" kern="0" spc="30" dirty="0">
                <a:solidFill>
                  <a:srgbClr val="FFFFFF"/>
                </a:solidFill>
                <a:latin typeface="Calibri"/>
              </a:rPr>
              <a:t>sanmarkkamlife.org/volunteer</a:t>
            </a:r>
          </a:p>
        </p:txBody>
      </p:sp>
      <p:sp>
        <p:nvSpPr>
          <p:cNvPr id="26" name="C1Desc"/>
          <p:cNvSpPr/>
          <p:nvPr/>
        </p:nvSpPr>
        <p:spPr>
          <a:xfrm>
            <a:off x="3328000" y="3500000"/>
            <a:ext cx="2488000" cy="1380000"/>
          </a:xfrm>
          <a:prstGeom prst="rect">
            <a:avLst/>
          </a:prstGeom>
          <a:noFill/>
          <a:ln>
            <a:noFill/>
          </a:ln>
        </p:spPr>
        <p:txBody>
          <a:bodyPr wrap="square" lIns="0" tIns="0" rIns="0" bIns="0" rtlCol="0" anchor="t"/>
          <a:lstStyle/>
          <a:p>
            <a:pPr marL="0" indent="0" algn="l">
              <a:lnSpc>
                <a:spcPct val="135000"/>
              </a:lnSpc>
              <a:buNone/>
            </a:pPr>
            <a:r>
              <a:rPr lang="en-US" sz="1100" b="0" i="0" kern="0" dirty="0">
                <a:solidFill>
                  <a:schemeClr val="bg1"/>
                </a:solidFill>
                <a:latin typeface="Calibri"/>
              </a:rPr>
              <a:t>Scrivi articoli, </a:t>
            </a:r>
            <a:r>
              <a:rPr lang="en-US" sz="1100" b="0" i="0" kern="0" dirty="0" err="1">
                <a:solidFill>
                  <a:schemeClr val="bg1"/>
                </a:solidFill>
                <a:latin typeface="Calibri"/>
              </a:rPr>
              <a:t>edita</a:t>
            </a:r>
            <a:r>
              <a:rPr lang="en-US" sz="1100" b="0" i="0" kern="0" dirty="0">
                <a:solidFill>
                  <a:schemeClr val="bg1"/>
                </a:solidFill>
                <a:latin typeface="Calibri"/>
              </a:rPr>
              <a:t> video, progetta, organizza, cucina. Vieni come sei. Porta quello che hai.</a:t>
            </a:r>
          </a:p>
        </p:txBody>
      </p:sp>
      <p:sp>
        <p:nvSpPr>
          <p:cNvPr id="27" name="C2Bg"/>
          <p:cNvSpPr/>
          <p:nvPr/>
        </p:nvSpPr>
        <p:spPr>
          <a:xfrm>
            <a:off x="6016000" y="2580000"/>
            <a:ext cx="2648000" cy="2340000"/>
          </a:xfrm>
          <a:prstGeom prst="rect">
            <a:avLst/>
          </a:prstGeom>
          <a:solidFill>
            <a:srgbClr val="111111"/>
          </a:solidFill>
          <a:ln w="9525">
            <a:solidFill>
              <a:srgbClr val="333333"/>
            </a:solidFill>
            <a:prstDash val="solid"/>
          </a:ln>
        </p:spPr>
      </p:sp>
      <p:sp>
        <p:nvSpPr>
          <p:cNvPr id="28" name="C2Top"/>
          <p:cNvSpPr/>
          <p:nvPr/>
        </p:nvSpPr>
        <p:spPr>
          <a:xfrm>
            <a:off x="6016000" y="2580000"/>
            <a:ext cx="2648000" cy="50000"/>
          </a:xfrm>
          <a:prstGeom prst="rect">
            <a:avLst/>
          </a:prstGeom>
          <a:solidFill>
            <a:srgbClr val="B93720"/>
          </a:solidFill>
          <a:ln>
            <a:noFill/>
          </a:ln>
        </p:spPr>
      </p:sp>
      <p:sp>
        <p:nvSpPr>
          <p:cNvPr id="29" name="C2Icon"/>
          <p:cNvSpPr/>
          <p:nvPr/>
        </p:nvSpPr>
        <p:spPr>
          <a:xfrm>
            <a:off x="6096000" y="2680000"/>
            <a:ext cx="300000" cy="280000"/>
          </a:xfrm>
          <a:prstGeom prst="rect">
            <a:avLst/>
          </a:prstGeom>
          <a:noFill/>
          <a:ln>
            <a:noFill/>
          </a:ln>
        </p:spPr>
        <p:txBody>
          <a:bodyPr wrap="square" lIns="0" tIns="0" rIns="0" bIns="0" rtlCol="0" anchor="t"/>
          <a:lstStyle/>
          <a:p>
            <a:pPr marL="0" indent="0" algn="ctr">
              <a:buNone/>
            </a:pPr>
            <a:r>
              <a:rPr lang="en-US" sz="1800" b="0" i="0" kern="0" dirty="0">
                <a:solidFill>
                  <a:srgbClr val="1A1A1A"/>
                </a:solidFill>
                <a:latin typeface="Calibri"/>
              </a:rPr>
              <a:t>🌍</a:t>
            </a:r>
          </a:p>
        </p:txBody>
      </p:sp>
      <p:sp>
        <p:nvSpPr>
          <p:cNvPr id="30" name="C2Title"/>
          <p:cNvSpPr/>
          <p:nvPr/>
        </p:nvSpPr>
        <p:spPr>
          <a:xfrm>
            <a:off x="6096000" y="3010000"/>
            <a:ext cx="2488000" cy="260000"/>
          </a:xfrm>
          <a:prstGeom prst="rect">
            <a:avLst/>
          </a:prstGeom>
          <a:noFill/>
          <a:ln>
            <a:noFill/>
          </a:ln>
        </p:spPr>
        <p:txBody>
          <a:bodyPr wrap="square" lIns="0" tIns="0" rIns="0" bIns="0" rtlCol="0" anchor="t"/>
          <a:lstStyle/>
          <a:p>
            <a:pPr marL="0" indent="0" algn="l">
              <a:buNone/>
            </a:pPr>
            <a:r>
              <a:rPr lang="en-US" sz="1400" b="1" i="0" kern="0" dirty="0">
                <a:solidFill>
                  <a:srgbClr val="B93720"/>
                </a:solidFill>
                <a:latin typeface="Calibri"/>
              </a:rPr>
              <a:t>Rappresenta</a:t>
            </a:r>
          </a:p>
        </p:txBody>
      </p:sp>
      <p:sp>
        <p:nvSpPr>
          <p:cNvPr id="31" name="C2URL"/>
          <p:cNvSpPr/>
          <p:nvPr/>
        </p:nvSpPr>
        <p:spPr>
          <a:xfrm>
            <a:off x="6096000" y="3280000"/>
            <a:ext cx="2488000" cy="170000"/>
          </a:xfrm>
          <a:prstGeom prst="rect">
            <a:avLst/>
          </a:prstGeom>
          <a:noFill/>
          <a:ln>
            <a:noFill/>
          </a:ln>
        </p:spPr>
        <p:txBody>
          <a:bodyPr wrap="square" lIns="0" tIns="0" rIns="0" bIns="0" rtlCol="0" anchor="t"/>
          <a:lstStyle/>
          <a:p>
            <a:pPr marL="0" indent="0" algn="l">
              <a:buNone/>
            </a:pPr>
            <a:r>
              <a:rPr lang="en-US" sz="1100" b="1" i="0" kern="0" spc="30" dirty="0">
                <a:solidFill>
                  <a:srgbClr val="B93720"/>
                </a:solidFill>
                <a:latin typeface="Calibri"/>
              </a:rPr>
              <a:t>sanmarkkamlife.org/represent</a:t>
            </a:r>
          </a:p>
        </p:txBody>
      </p:sp>
      <p:sp>
        <p:nvSpPr>
          <p:cNvPr id="32" name="C2Desc"/>
          <p:cNvSpPr/>
          <p:nvPr/>
        </p:nvSpPr>
        <p:spPr>
          <a:xfrm>
            <a:off x="6096000" y="3500000"/>
            <a:ext cx="2488000" cy="1380000"/>
          </a:xfrm>
          <a:prstGeom prst="rect">
            <a:avLst/>
          </a:prstGeom>
          <a:noFill/>
          <a:ln>
            <a:noFill/>
          </a:ln>
        </p:spPr>
        <p:txBody>
          <a:bodyPr wrap="square" lIns="0" tIns="0" rIns="0" bIns="0" rtlCol="0" anchor="t"/>
          <a:lstStyle/>
          <a:p>
            <a:pPr marL="0" indent="0" algn="l">
              <a:lnSpc>
                <a:spcPct val="135000"/>
              </a:lnSpc>
              <a:buNone/>
            </a:pPr>
            <a:r>
              <a:rPr lang="en-US" sz="1100" b="0" i="0" kern="0" dirty="0">
                <a:solidFill>
                  <a:schemeClr val="bg1"/>
                </a:solidFill>
                <a:latin typeface="Calibri"/>
              </a:rPr>
              <a:t>Apri una porta nel tuo paese. La tua lingua. La tua cultura. La stessa porta che Vallalar aprì nel 1867.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A0805"/>
        </a:solidFill>
        <a:effectLst/>
      </p:bgPr>
    </p:bg>
    <p:spTree>
      <p:nvGrpSpPr>
        <p:cNvPr id="1" name=""/>
        <p:cNvGrpSpPr/>
        <p:nvPr/>
      </p:nvGrpSpPr>
      <p:grpSpPr>
        <a:xfrm>
          <a:off x="0" y="0"/>
          <a:ext cx="0" cy="0"/>
          <a:chOff x="0" y="0"/>
          <a:chExt cx="0" cy="0"/>
        </a:xfrm>
      </p:grpSpPr>
      <p:sp>
        <p:nvSpPr>
          <p:cNvPr id="2" name="Stripe"/>
          <p:cNvSpPr/>
          <p:nvPr/>
        </p:nvSpPr>
        <p:spPr>
          <a:xfrm>
            <a:off x="0" y="0"/>
            <a:ext cx="9144000" cy="54864"/>
          </a:xfrm>
          <a:prstGeom prst="rect">
            <a:avLst/>
          </a:prstGeom>
          <a:solidFill>
            <a:srgbClr val="B93720"/>
          </a:solidFill>
          <a:ln>
            <a:noFill/>
          </a:ln>
        </p:spPr>
      </p:sp>
      <p:sp>
        <p:nvSpPr>
          <p:cNvPr id="3" name="Label"/>
          <p:cNvSpPr/>
          <p:nvPr/>
        </p:nvSpPr>
        <p:spPr>
          <a:xfrm>
            <a:off x="480000" y="90000"/>
            <a:ext cx="8184000" cy="180000"/>
          </a:xfrm>
          <a:prstGeom prst="rect">
            <a:avLst/>
          </a:prstGeom>
          <a:noFill/>
          <a:ln>
            <a:noFill/>
          </a:ln>
        </p:spPr>
        <p:txBody>
          <a:bodyPr wrap="square" lIns="0" tIns="0" rIns="0" bIns="0" rtlCol="0" anchor="t"/>
          <a:lstStyle/>
          <a:p>
            <a:pPr marL="0" indent="0" algn="l">
              <a:buNone/>
            </a:pPr>
            <a:r>
              <a:rPr lang="en-US" sz="850" b="1" i="0" kern="0" spc="500" dirty="0">
                <a:solidFill>
                  <a:srgbClr val="B93720"/>
                </a:solidFill>
                <a:latin typeface="Calibri"/>
              </a:rPr>
              <a:t>CONNETTITI CON NOI  ·  SANMARKKAM LIFE</a:t>
            </a:r>
          </a:p>
        </p:txBody>
      </p:sp>
      <p:sp>
        <p:nvSpPr>
          <p:cNvPr id="4" name="Heading"/>
          <p:cNvSpPr/>
          <p:nvPr/>
        </p:nvSpPr>
        <p:spPr>
          <a:xfrm>
            <a:off x="480000" y="295000"/>
            <a:ext cx="8184000" cy="420000"/>
          </a:xfrm>
          <a:prstGeom prst="rect">
            <a:avLst/>
          </a:prstGeom>
          <a:noFill/>
          <a:ln>
            <a:noFill/>
          </a:ln>
        </p:spPr>
        <p:txBody>
          <a:bodyPr wrap="square" lIns="0" tIns="0" rIns="0" bIns="0" rtlCol="0" anchor="t"/>
          <a:lstStyle/>
          <a:p>
            <a:pPr marL="0" indent="0" algn="l">
              <a:buNone/>
            </a:pPr>
            <a:r>
              <a:rPr lang="en-US" sz="3200" b="1" i="0" kern="0" dirty="0">
                <a:solidFill>
                  <a:srgbClr val="F5C125"/>
                </a:solidFill>
                <a:latin typeface="Georgia"/>
              </a:rPr>
              <a:t>Resta connesso. Rimani sul percorso.</a:t>
            </a:r>
          </a:p>
        </p:txBody>
      </p:sp>
      <p:sp>
        <p:nvSpPr>
          <p:cNvPr id="5" name="Sub"/>
          <p:cNvSpPr/>
          <p:nvPr/>
        </p:nvSpPr>
        <p:spPr>
          <a:xfrm>
            <a:off x="480000" y="745000"/>
            <a:ext cx="8184000" cy="210000"/>
          </a:xfrm>
          <a:prstGeom prst="rect">
            <a:avLst/>
          </a:prstGeom>
          <a:noFill/>
          <a:ln>
            <a:noFill/>
          </a:ln>
        </p:spPr>
        <p:txBody>
          <a:bodyPr wrap="square" lIns="0" tIns="0" rIns="0" bIns="0" rtlCol="0" anchor="t"/>
          <a:lstStyle/>
          <a:p>
            <a:pPr marL="0" indent="0" algn="l">
              <a:lnSpc>
                <a:spcPct val="130000"/>
              </a:lnSpc>
              <a:buNone/>
            </a:pPr>
            <a:r>
              <a:rPr lang="en-US" sz="1100" b="0" i="0" kern="0" dirty="0">
                <a:solidFill>
                  <a:schemeClr val="bg1"/>
                </a:solidFill>
                <a:latin typeface="Calibri"/>
              </a:rPr>
              <a:t>Insegnamenti quotidiani, aggiornamenti della comunità e contenuti gratuiti — in più lingue. Seguici ovunque tu sia.</a:t>
            </a:r>
          </a:p>
        </p:txBody>
      </p:sp>
      <p:sp>
        <p:nvSpPr>
          <p:cNvPr id="6" name="P0Bg"/>
          <p:cNvSpPr/>
          <p:nvPr/>
        </p:nvSpPr>
        <p:spPr>
          <a:xfrm>
            <a:off x="480000" y="1060000"/>
            <a:ext cx="2648000" cy="1680000"/>
          </a:xfrm>
          <a:prstGeom prst="rect">
            <a:avLst/>
          </a:prstGeom>
          <a:solidFill>
            <a:srgbClr val="0D0D0D"/>
          </a:solidFill>
          <a:ln w="9525">
            <a:solidFill>
              <a:srgbClr val="E1306A"/>
            </a:solidFill>
            <a:prstDash val="solid"/>
          </a:ln>
        </p:spPr>
      </p:sp>
      <p:sp>
        <p:nvSpPr>
          <p:cNvPr id="7" name="P0Top"/>
          <p:cNvSpPr/>
          <p:nvPr/>
        </p:nvSpPr>
        <p:spPr>
          <a:xfrm>
            <a:off x="480000" y="1060000"/>
            <a:ext cx="2648000" cy="45000"/>
          </a:xfrm>
          <a:prstGeom prst="rect">
            <a:avLst/>
          </a:prstGeom>
          <a:solidFill>
            <a:srgbClr val="E1306A"/>
          </a:solidFill>
          <a:ln>
            <a:noFill/>
          </a:ln>
        </p:spPr>
      </p:sp>
      <p:sp>
        <p:nvSpPr>
          <p:cNvPr id="8" name="P0Icon"/>
          <p:cNvSpPr/>
          <p:nvPr/>
        </p:nvSpPr>
        <p:spPr>
          <a:xfrm>
            <a:off x="580000" y="1140000"/>
            <a:ext cx="2448000" cy="300000"/>
          </a:xfrm>
          <a:prstGeom prst="rect">
            <a:avLst/>
          </a:prstGeom>
          <a:noFill/>
          <a:ln>
            <a:noFill/>
          </a:ln>
        </p:spPr>
        <p:txBody>
          <a:bodyPr wrap="square" lIns="0" tIns="0" rIns="0" bIns="0" rtlCol="0" anchor="t"/>
          <a:lstStyle/>
          <a:p>
            <a:pPr marL="0" indent="0" algn="ctr">
              <a:buNone/>
            </a:pPr>
            <a:r>
              <a:rPr lang="en-US" sz="2400" b="0" i="0" kern="0" dirty="0">
                <a:solidFill>
                  <a:srgbClr val="FFFFFF"/>
                </a:solidFill>
                <a:latin typeface="Calibri"/>
              </a:rPr>
              <a:t>📷</a:t>
            </a:r>
          </a:p>
        </p:txBody>
      </p:sp>
      <p:sp>
        <p:nvSpPr>
          <p:cNvPr id="9" name="P0Name"/>
          <p:cNvSpPr/>
          <p:nvPr/>
        </p:nvSpPr>
        <p:spPr>
          <a:xfrm>
            <a:off x="580000" y="1490000"/>
            <a:ext cx="2448000" cy="240000"/>
          </a:xfrm>
          <a:prstGeom prst="rect">
            <a:avLst/>
          </a:prstGeom>
          <a:noFill/>
          <a:ln>
            <a:noFill/>
          </a:ln>
        </p:spPr>
        <p:txBody>
          <a:bodyPr wrap="square" lIns="0" tIns="0" rIns="0" bIns="0" rtlCol="0" anchor="t"/>
          <a:lstStyle/>
          <a:p>
            <a:pPr marL="0" indent="0" algn="ctr">
              <a:buNone/>
            </a:pPr>
            <a:r>
              <a:rPr lang="en-US" sz="1600" b="1" i="0" kern="0" dirty="0">
                <a:solidFill>
                  <a:srgbClr val="E1306A"/>
                </a:solidFill>
                <a:latin typeface="Calibri"/>
              </a:rPr>
              <a:t>Instagram</a:t>
            </a:r>
          </a:p>
        </p:txBody>
      </p:sp>
      <p:sp>
        <p:nvSpPr>
          <p:cNvPr id="10" name="P0Handle"/>
          <p:cNvSpPr/>
          <p:nvPr/>
        </p:nvSpPr>
        <p:spPr>
          <a:xfrm>
            <a:off x="580000" y="1770000"/>
            <a:ext cx="2448000" cy="170000"/>
          </a:xfrm>
          <a:prstGeom prst="rect">
            <a:avLst/>
          </a:prstGeom>
          <a:noFill/>
          <a:ln>
            <a:noFill/>
          </a:ln>
        </p:spPr>
        <p:txBody>
          <a:bodyPr wrap="square" lIns="0" tIns="0" rIns="0" bIns="0" rtlCol="0" anchor="t"/>
          <a:lstStyle/>
          <a:p>
            <a:pPr marL="0" indent="0" algn="ctr">
              <a:buNone/>
            </a:pPr>
            <a:r>
              <a:rPr lang="en-US" sz="1050" b="1" i="0" kern="0" spc="50" dirty="0">
                <a:solidFill>
                  <a:srgbClr val="E1306A"/>
                </a:solidFill>
                <a:latin typeface="Calibri"/>
              </a:rPr>
              <a:t>@sanmarkkam_life</a:t>
            </a:r>
          </a:p>
        </p:txBody>
      </p:sp>
      <p:sp>
        <p:nvSpPr>
          <p:cNvPr id="11" name="P0Desc"/>
          <p:cNvSpPr/>
          <p:nvPr/>
        </p:nvSpPr>
        <p:spPr>
          <a:xfrm>
            <a:off x="580000" y="2000000"/>
            <a:ext cx="2448000" cy="700000"/>
          </a:xfrm>
          <a:prstGeom prst="rect">
            <a:avLst/>
          </a:prstGeom>
          <a:noFill/>
          <a:ln>
            <a:noFill/>
          </a:ln>
        </p:spPr>
        <p:txBody>
          <a:bodyPr wrap="square" lIns="0" tIns="0" rIns="0" bIns="0" rtlCol="0" anchor="t"/>
          <a:lstStyle/>
          <a:p>
            <a:pPr marL="0" indent="0" algn="ctr">
              <a:lnSpc>
                <a:spcPct val="135000"/>
              </a:lnSpc>
              <a:buNone/>
            </a:pPr>
            <a:r>
              <a:rPr lang="en-US" sz="1100" b="0" i="0" kern="0" dirty="0">
                <a:solidFill>
                  <a:schemeClr val="bg1"/>
                </a:solidFill>
                <a:latin typeface="Calibri"/>
              </a:rPr>
              <a:t>Brevi clip, vita comunitaria e ispirazione quotidiana dagli insegnamenti di Vallalar.</a:t>
            </a:r>
          </a:p>
        </p:txBody>
      </p:sp>
      <p:sp>
        <p:nvSpPr>
          <p:cNvPr id="12" name="P1Bg"/>
          <p:cNvSpPr/>
          <p:nvPr/>
        </p:nvSpPr>
        <p:spPr>
          <a:xfrm>
            <a:off x="3248000" y="1060000"/>
            <a:ext cx="2648000" cy="1680000"/>
          </a:xfrm>
          <a:prstGeom prst="rect">
            <a:avLst/>
          </a:prstGeom>
          <a:solidFill>
            <a:srgbClr val="0D0D0D"/>
          </a:solidFill>
          <a:ln w="9525">
            <a:solidFill>
              <a:srgbClr val="B93720"/>
            </a:solidFill>
            <a:prstDash val="solid"/>
          </a:ln>
        </p:spPr>
      </p:sp>
      <p:sp>
        <p:nvSpPr>
          <p:cNvPr id="13" name="P1Top"/>
          <p:cNvSpPr/>
          <p:nvPr/>
        </p:nvSpPr>
        <p:spPr>
          <a:xfrm>
            <a:off x="3248000" y="1060000"/>
            <a:ext cx="2648000" cy="45000"/>
          </a:xfrm>
          <a:prstGeom prst="rect">
            <a:avLst/>
          </a:prstGeom>
          <a:solidFill>
            <a:srgbClr val="B93720"/>
          </a:solidFill>
          <a:ln>
            <a:noFill/>
          </a:ln>
        </p:spPr>
      </p:sp>
      <p:sp>
        <p:nvSpPr>
          <p:cNvPr id="14" name="P1Icon"/>
          <p:cNvSpPr/>
          <p:nvPr/>
        </p:nvSpPr>
        <p:spPr>
          <a:xfrm>
            <a:off x="3348000" y="1140000"/>
            <a:ext cx="2448000" cy="300000"/>
          </a:xfrm>
          <a:prstGeom prst="rect">
            <a:avLst/>
          </a:prstGeom>
          <a:noFill/>
          <a:ln>
            <a:noFill/>
          </a:ln>
        </p:spPr>
        <p:txBody>
          <a:bodyPr wrap="square" lIns="0" tIns="0" rIns="0" bIns="0" rtlCol="0" anchor="t"/>
          <a:lstStyle/>
          <a:p>
            <a:pPr marL="0" indent="0" algn="ctr">
              <a:buNone/>
            </a:pPr>
            <a:r>
              <a:rPr lang="en-US" sz="2400" b="0" i="0" kern="0" dirty="0">
                <a:solidFill>
                  <a:srgbClr val="FFFFFF"/>
                </a:solidFill>
                <a:latin typeface="Calibri"/>
              </a:rPr>
              <a:t>📺</a:t>
            </a:r>
          </a:p>
        </p:txBody>
      </p:sp>
      <p:sp>
        <p:nvSpPr>
          <p:cNvPr id="15" name="P1Name"/>
          <p:cNvSpPr/>
          <p:nvPr/>
        </p:nvSpPr>
        <p:spPr>
          <a:xfrm>
            <a:off x="3348000" y="1490000"/>
            <a:ext cx="2448000" cy="240000"/>
          </a:xfrm>
          <a:prstGeom prst="rect">
            <a:avLst/>
          </a:prstGeom>
          <a:noFill/>
          <a:ln>
            <a:noFill/>
          </a:ln>
        </p:spPr>
        <p:txBody>
          <a:bodyPr wrap="square" lIns="0" tIns="0" rIns="0" bIns="0" rtlCol="0" anchor="t"/>
          <a:lstStyle/>
          <a:p>
            <a:pPr marL="0" indent="0" algn="ctr">
              <a:buNone/>
            </a:pPr>
            <a:r>
              <a:rPr lang="en-US" sz="1600" b="1" i="0" kern="0" dirty="0">
                <a:solidFill>
                  <a:srgbClr val="B93720"/>
                </a:solidFill>
                <a:latin typeface="Calibri"/>
              </a:rPr>
              <a:t>YouTube</a:t>
            </a:r>
          </a:p>
        </p:txBody>
      </p:sp>
      <p:sp>
        <p:nvSpPr>
          <p:cNvPr id="16" name="P1Handle"/>
          <p:cNvSpPr/>
          <p:nvPr/>
        </p:nvSpPr>
        <p:spPr>
          <a:xfrm>
            <a:off x="3348000" y="1770000"/>
            <a:ext cx="2448000" cy="170000"/>
          </a:xfrm>
          <a:prstGeom prst="rect">
            <a:avLst/>
          </a:prstGeom>
          <a:noFill/>
          <a:ln>
            <a:noFill/>
          </a:ln>
        </p:spPr>
        <p:txBody>
          <a:bodyPr wrap="square" lIns="0" tIns="0" rIns="0" bIns="0" rtlCol="0" anchor="t"/>
          <a:lstStyle/>
          <a:p>
            <a:pPr marL="0" indent="0" algn="ctr">
              <a:buNone/>
            </a:pPr>
            <a:r>
              <a:rPr lang="en-US" sz="1050" b="1" i="0" kern="0" spc="50" dirty="0">
                <a:solidFill>
                  <a:srgbClr val="B93720"/>
                </a:solidFill>
                <a:latin typeface="Calibri"/>
              </a:rPr>
              <a:t>@sanmarkkam_life</a:t>
            </a:r>
          </a:p>
        </p:txBody>
      </p:sp>
      <p:sp>
        <p:nvSpPr>
          <p:cNvPr id="17" name="P1Desc"/>
          <p:cNvSpPr/>
          <p:nvPr/>
        </p:nvSpPr>
        <p:spPr>
          <a:xfrm>
            <a:off x="3348000" y="2000000"/>
            <a:ext cx="2448000" cy="700000"/>
          </a:xfrm>
          <a:prstGeom prst="rect">
            <a:avLst/>
          </a:prstGeom>
          <a:noFill/>
          <a:ln>
            <a:noFill/>
          </a:ln>
        </p:spPr>
        <p:txBody>
          <a:bodyPr wrap="square" lIns="0" tIns="0" rIns="0" bIns="0" rtlCol="0" anchor="t"/>
          <a:lstStyle/>
          <a:p>
            <a:pPr marL="0" indent="0" algn="ctr">
              <a:lnSpc>
                <a:spcPct val="135000"/>
              </a:lnSpc>
              <a:buNone/>
            </a:pPr>
            <a:r>
              <a:rPr lang="en-US" sz="1100" b="0" i="0" kern="0" dirty="0">
                <a:solidFill>
                  <a:schemeClr val="bg1"/>
                </a:solidFill>
                <a:latin typeface="Calibri"/>
              </a:rPr>
              <a:t>Discorsi completi, traduzioni lette ad alta voce e contenuti documentaristici.</a:t>
            </a:r>
          </a:p>
        </p:txBody>
      </p:sp>
      <p:sp>
        <p:nvSpPr>
          <p:cNvPr id="18" name="P2Bg"/>
          <p:cNvSpPr/>
          <p:nvPr/>
        </p:nvSpPr>
        <p:spPr>
          <a:xfrm>
            <a:off x="6016000" y="1060000"/>
            <a:ext cx="2648000" cy="1680000"/>
          </a:xfrm>
          <a:prstGeom prst="rect">
            <a:avLst/>
          </a:prstGeom>
          <a:solidFill>
            <a:srgbClr val="0D0D0D"/>
          </a:solidFill>
          <a:ln w="9525">
            <a:solidFill>
              <a:srgbClr val="FFFFFF"/>
            </a:solidFill>
            <a:prstDash val="solid"/>
          </a:ln>
        </p:spPr>
      </p:sp>
      <p:sp>
        <p:nvSpPr>
          <p:cNvPr id="19" name="P2Top"/>
          <p:cNvSpPr/>
          <p:nvPr/>
        </p:nvSpPr>
        <p:spPr>
          <a:xfrm>
            <a:off x="6016000" y="1060000"/>
            <a:ext cx="2648000" cy="45000"/>
          </a:xfrm>
          <a:prstGeom prst="rect">
            <a:avLst/>
          </a:prstGeom>
          <a:solidFill>
            <a:srgbClr val="FFFFFF"/>
          </a:solidFill>
          <a:ln>
            <a:noFill/>
          </a:ln>
        </p:spPr>
      </p:sp>
      <p:sp>
        <p:nvSpPr>
          <p:cNvPr id="20" name="P2Icon"/>
          <p:cNvSpPr/>
          <p:nvPr/>
        </p:nvSpPr>
        <p:spPr>
          <a:xfrm>
            <a:off x="6116000" y="1140000"/>
            <a:ext cx="2448000" cy="300000"/>
          </a:xfrm>
          <a:prstGeom prst="rect">
            <a:avLst/>
          </a:prstGeom>
          <a:noFill/>
          <a:ln>
            <a:noFill/>
          </a:ln>
        </p:spPr>
        <p:txBody>
          <a:bodyPr wrap="square" lIns="0" tIns="0" rIns="0" bIns="0" rtlCol="0" anchor="t"/>
          <a:lstStyle/>
          <a:p>
            <a:pPr marL="0" indent="0" algn="ctr">
              <a:buNone/>
            </a:pPr>
            <a:r>
              <a:rPr lang="en-US" sz="2400" b="0" i="0" kern="0" dirty="0">
                <a:solidFill>
                  <a:srgbClr val="FFFFFF"/>
                </a:solidFill>
                <a:latin typeface="Calibri"/>
              </a:rPr>
              <a:t>🎵</a:t>
            </a:r>
          </a:p>
        </p:txBody>
      </p:sp>
      <p:sp>
        <p:nvSpPr>
          <p:cNvPr id="21" name="P2Name"/>
          <p:cNvSpPr/>
          <p:nvPr/>
        </p:nvSpPr>
        <p:spPr>
          <a:xfrm>
            <a:off x="6116000" y="1490000"/>
            <a:ext cx="2448000" cy="240000"/>
          </a:xfrm>
          <a:prstGeom prst="rect">
            <a:avLst/>
          </a:prstGeom>
          <a:noFill/>
          <a:ln>
            <a:noFill/>
          </a:ln>
        </p:spPr>
        <p:txBody>
          <a:bodyPr wrap="square" lIns="0" tIns="0" rIns="0" bIns="0" rtlCol="0" anchor="t"/>
          <a:lstStyle/>
          <a:p>
            <a:pPr marL="0" indent="0" algn="ctr">
              <a:buNone/>
            </a:pPr>
            <a:r>
              <a:rPr lang="en-US" sz="1600" b="1" i="0" kern="0" dirty="0">
                <a:solidFill>
                  <a:srgbClr val="FFFFFF"/>
                </a:solidFill>
                <a:latin typeface="Calibri"/>
              </a:rPr>
              <a:t>TikTok</a:t>
            </a:r>
          </a:p>
        </p:txBody>
      </p:sp>
      <p:sp>
        <p:nvSpPr>
          <p:cNvPr id="22" name="P2Handle"/>
          <p:cNvSpPr/>
          <p:nvPr/>
        </p:nvSpPr>
        <p:spPr>
          <a:xfrm>
            <a:off x="6116000" y="1770000"/>
            <a:ext cx="2448000" cy="170000"/>
          </a:xfrm>
          <a:prstGeom prst="rect">
            <a:avLst/>
          </a:prstGeom>
          <a:noFill/>
          <a:ln>
            <a:noFill/>
          </a:ln>
        </p:spPr>
        <p:txBody>
          <a:bodyPr wrap="square" lIns="0" tIns="0" rIns="0" bIns="0" rtlCol="0" anchor="t"/>
          <a:lstStyle/>
          <a:p>
            <a:pPr marL="0" indent="0" algn="ctr">
              <a:buNone/>
            </a:pPr>
            <a:r>
              <a:rPr lang="en-US" sz="1050" b="1" i="0" kern="0" spc="50" dirty="0">
                <a:solidFill>
                  <a:srgbClr val="FFFFFF"/>
                </a:solidFill>
                <a:latin typeface="Calibri"/>
              </a:rPr>
              <a:t>@sanmarkkam_life</a:t>
            </a:r>
          </a:p>
        </p:txBody>
      </p:sp>
      <p:sp>
        <p:nvSpPr>
          <p:cNvPr id="23" name="P2Desc"/>
          <p:cNvSpPr/>
          <p:nvPr/>
        </p:nvSpPr>
        <p:spPr>
          <a:xfrm>
            <a:off x="6116000" y="2000000"/>
            <a:ext cx="2448000" cy="700000"/>
          </a:xfrm>
          <a:prstGeom prst="rect">
            <a:avLst/>
          </a:prstGeom>
          <a:noFill/>
          <a:ln>
            <a:noFill/>
          </a:ln>
        </p:spPr>
        <p:txBody>
          <a:bodyPr wrap="square" lIns="0" tIns="0" rIns="0" bIns="0" rtlCol="0" anchor="t"/>
          <a:lstStyle/>
          <a:p>
            <a:pPr marL="0" indent="0" algn="ctr">
              <a:lnSpc>
                <a:spcPct val="135000"/>
              </a:lnSpc>
              <a:buNone/>
            </a:pPr>
            <a:r>
              <a:rPr lang="en-US" sz="1100" b="0" i="0" kern="0" dirty="0">
                <a:solidFill>
                  <a:schemeClr val="bg1"/>
                </a:solidFill>
                <a:latin typeface="Calibri"/>
              </a:rPr>
              <a:t>Intuizioni rapide, citazioni e introduzioni al mondo di Vallalar per nuovi pubblici.</a:t>
            </a:r>
          </a:p>
        </p:txBody>
      </p:sp>
      <p:sp>
        <p:nvSpPr>
          <p:cNvPr id="24" name="EmailBg"/>
          <p:cNvSpPr/>
          <p:nvPr/>
        </p:nvSpPr>
        <p:spPr>
          <a:xfrm>
            <a:off x="480000" y="2860000"/>
            <a:ext cx="8184000" cy="1500000"/>
          </a:xfrm>
          <a:prstGeom prst="rect">
            <a:avLst/>
          </a:prstGeom>
          <a:solidFill>
            <a:srgbClr val="130A00"/>
          </a:solidFill>
          <a:ln w="9525">
            <a:solidFill>
              <a:srgbClr val="F5C125"/>
            </a:solidFill>
            <a:prstDash val="solid"/>
          </a:ln>
        </p:spPr>
      </p:sp>
      <p:sp>
        <p:nvSpPr>
          <p:cNvPr id="25" name="EmailTop"/>
          <p:cNvSpPr/>
          <p:nvPr/>
        </p:nvSpPr>
        <p:spPr>
          <a:xfrm>
            <a:off x="480000" y="2860000"/>
            <a:ext cx="8184000" cy="45000"/>
          </a:xfrm>
          <a:prstGeom prst="rect">
            <a:avLst/>
          </a:prstGeom>
          <a:solidFill>
            <a:srgbClr val="F5C125"/>
          </a:solidFill>
          <a:ln>
            <a:noFill/>
          </a:ln>
        </p:spPr>
      </p:sp>
      <p:sp>
        <p:nvSpPr>
          <p:cNvPr id="26" name="EmailIcon"/>
          <p:cNvSpPr/>
          <p:nvPr/>
        </p:nvSpPr>
        <p:spPr>
          <a:xfrm>
            <a:off x="700000" y="3060000"/>
            <a:ext cx="500000" cy="500000"/>
          </a:xfrm>
          <a:prstGeom prst="rect">
            <a:avLst/>
          </a:prstGeom>
          <a:noFill/>
          <a:ln>
            <a:noFill/>
          </a:ln>
        </p:spPr>
        <p:txBody>
          <a:bodyPr wrap="square" lIns="0" tIns="0" rIns="0" bIns="0" rtlCol="0" anchor="t"/>
          <a:lstStyle/>
          <a:p>
            <a:pPr marL="0" indent="0" algn="ctr">
              <a:buNone/>
            </a:pPr>
            <a:r>
              <a:rPr lang="en-US" sz="3600" b="0" i="0" kern="0" dirty="0">
                <a:solidFill>
                  <a:srgbClr val="FFFFFF"/>
                </a:solidFill>
                <a:latin typeface="Calibri"/>
              </a:rPr>
              <a:t>✉️</a:t>
            </a:r>
          </a:p>
        </p:txBody>
      </p:sp>
      <p:sp>
        <p:nvSpPr>
          <p:cNvPr id="27" name="EmailLabel"/>
          <p:cNvSpPr/>
          <p:nvPr/>
        </p:nvSpPr>
        <p:spPr>
          <a:xfrm>
            <a:off x="1380000" y="3040000"/>
            <a:ext cx="6800000" cy="260000"/>
          </a:xfrm>
          <a:prstGeom prst="rect">
            <a:avLst/>
          </a:prstGeom>
          <a:noFill/>
          <a:ln>
            <a:noFill/>
          </a:ln>
        </p:spPr>
        <p:txBody>
          <a:bodyPr wrap="square" lIns="0" tIns="0" rIns="0" bIns="0" rtlCol="0" anchor="t"/>
          <a:lstStyle/>
          <a:p>
            <a:pPr marL="0" indent="0" algn="l">
              <a:buNone/>
            </a:pPr>
            <a:r>
              <a:rPr lang="en-US" sz="1400" b="1" i="0" kern="0" dirty="0">
                <a:solidFill>
                  <a:srgbClr val="F5C125"/>
                </a:solidFill>
                <a:latin typeface="Calibri"/>
              </a:rPr>
              <a:t>Scrivici direttamente via email</a:t>
            </a:r>
          </a:p>
        </p:txBody>
      </p:sp>
      <p:sp>
        <p:nvSpPr>
          <p:cNvPr id="28" name="EmailAddr"/>
          <p:cNvSpPr/>
          <p:nvPr/>
        </p:nvSpPr>
        <p:spPr>
          <a:xfrm>
            <a:off x="1380000" y="3350000"/>
            <a:ext cx="6800000" cy="250000"/>
          </a:xfrm>
          <a:prstGeom prst="rect">
            <a:avLst/>
          </a:prstGeom>
          <a:noFill/>
          <a:ln>
            <a:noFill/>
          </a:ln>
        </p:spPr>
        <p:txBody>
          <a:bodyPr wrap="square" lIns="0" tIns="0" rIns="0" bIns="0" rtlCol="0" anchor="t"/>
          <a:lstStyle/>
          <a:p>
            <a:pPr marL="0" indent="0" algn="l">
              <a:buNone/>
            </a:pPr>
            <a:r>
              <a:rPr lang="en-US" sz="1800" b="1" i="0" kern="0" spc="30" dirty="0">
                <a:solidFill>
                  <a:srgbClr val="FFFFFF"/>
                </a:solidFill>
                <a:latin typeface="Calibri"/>
              </a:rPr>
              <a:t>international@sanmarkkamlife.org</a:t>
            </a:r>
          </a:p>
        </p:txBody>
      </p:sp>
      <p:sp>
        <p:nvSpPr>
          <p:cNvPr id="29" name="EmailDesc"/>
          <p:cNvSpPr/>
          <p:nvPr/>
        </p:nvSpPr>
        <p:spPr>
          <a:xfrm>
            <a:off x="1380000" y="3660000"/>
            <a:ext cx="6800000" cy="600000"/>
          </a:xfrm>
          <a:prstGeom prst="rect">
            <a:avLst/>
          </a:prstGeom>
          <a:noFill/>
          <a:ln>
            <a:noFill/>
          </a:ln>
        </p:spPr>
        <p:txBody>
          <a:bodyPr wrap="square" lIns="0" tIns="0" rIns="0" bIns="0" rtlCol="0" anchor="t"/>
          <a:lstStyle/>
          <a:p>
            <a:pPr marL="0" indent="0" algn="l">
              <a:lnSpc>
                <a:spcPct val="135000"/>
              </a:lnSpc>
              <a:buNone/>
            </a:pPr>
            <a:r>
              <a:rPr lang="en-US" sz="1100" b="0" i="0" kern="0" dirty="0">
                <a:solidFill>
                  <a:schemeClr val="bg1"/>
                </a:solidFill>
                <a:latin typeface="Calibri"/>
              </a:rPr>
              <a:t>Per partnership, richieste media, coordinamento volontari o qualsiasi richiesta. </a:t>
            </a:r>
            <a:r>
              <a:rPr lang="en-US" sz="1100" kern="0" dirty="0">
                <a:solidFill>
                  <a:schemeClr val="bg1"/>
                </a:solidFill>
                <a:latin typeface="Calibri"/>
              </a:rPr>
              <a:t>L</a:t>
            </a:r>
            <a:r>
              <a:rPr lang="en-US" sz="1100" b="0" i="0" kern="0" dirty="0">
                <a:solidFill>
                  <a:schemeClr val="bg1"/>
                </a:solidFill>
                <a:latin typeface="Calibri"/>
              </a:rPr>
              <a:t>eggiamo ogni messaggio.</a:t>
            </a:r>
          </a:p>
        </p:txBody>
      </p:sp>
      <p:sp>
        <p:nvSpPr>
          <p:cNvPr id="30" name="FooterBg"/>
          <p:cNvSpPr/>
          <p:nvPr/>
        </p:nvSpPr>
        <p:spPr>
          <a:xfrm>
            <a:off x="0" y="4440000"/>
            <a:ext cx="9144000" cy="703500"/>
          </a:xfrm>
          <a:prstGeom prst="rect">
            <a:avLst/>
          </a:prstGeom>
          <a:solidFill>
            <a:srgbClr val="050505"/>
          </a:solidFill>
          <a:ln>
            <a:noFill/>
          </a:ln>
        </p:spPr>
      </p:sp>
      <p:sp>
        <p:nvSpPr>
          <p:cNvPr id="31" name="FooterText"/>
          <p:cNvSpPr/>
          <p:nvPr/>
        </p:nvSpPr>
        <p:spPr>
          <a:xfrm>
            <a:off x="480000" y="4520000"/>
            <a:ext cx="8184000" cy="280000"/>
          </a:xfrm>
          <a:prstGeom prst="rect">
            <a:avLst/>
          </a:prstGeom>
          <a:noFill/>
          <a:ln>
            <a:noFill/>
          </a:ln>
        </p:spPr>
        <p:txBody>
          <a:bodyPr wrap="square" lIns="0" tIns="0" rIns="0" bIns="0" rtlCol="0" anchor="t"/>
          <a:lstStyle/>
          <a:p>
            <a:pPr marL="0" indent="0" algn="ctr">
              <a:buNone/>
            </a:pPr>
            <a:r>
              <a:rPr lang="en-US" sz="1800" b="1" i="0" kern="0" dirty="0">
                <a:solidFill>
                  <a:srgbClr val="F5C125"/>
                </a:solidFill>
                <a:latin typeface="Georgia"/>
              </a:rPr>
              <a:t>sanmarkkamlife.org</a:t>
            </a:r>
          </a:p>
        </p:txBody>
      </p:sp>
      <p:sp>
        <p:nvSpPr>
          <p:cNvPr id="32" name="FooterSub"/>
          <p:cNvSpPr/>
          <p:nvPr/>
        </p:nvSpPr>
        <p:spPr>
          <a:xfrm>
            <a:off x="480000" y="4820000"/>
            <a:ext cx="8184000" cy="200000"/>
          </a:xfrm>
          <a:prstGeom prst="rect">
            <a:avLst/>
          </a:prstGeom>
          <a:noFill/>
          <a:ln>
            <a:noFill/>
          </a:ln>
        </p:spPr>
        <p:txBody>
          <a:bodyPr wrap="square" lIns="0" tIns="0" rIns="0" bIns="0" rtlCol="0" anchor="t"/>
          <a:lstStyle/>
          <a:p>
            <a:pPr marL="0" indent="0" algn="ctr">
              <a:buNone/>
            </a:pPr>
            <a:r>
              <a:rPr lang="en-US" sz="900" b="0" i="0" kern="0" dirty="0">
                <a:solidFill>
                  <a:schemeClr val="bg1"/>
                </a:solidFill>
                <a:latin typeface="Calibri"/>
              </a:rPr>
              <a:t>Sanmarkkam Life APS  ·  </a:t>
            </a:r>
            <a:r>
              <a:rPr lang="en-US" sz="900" kern="0" dirty="0">
                <a:solidFill>
                  <a:schemeClr val="bg1"/>
                </a:solidFill>
                <a:latin typeface="Calibri"/>
              </a:rPr>
              <a:t>Organizzazione non profit </a:t>
            </a:r>
            <a:r>
              <a:rPr lang="en-US" sz="900" b="0" i="0" kern="0" dirty="0" err="1">
                <a:solidFill>
                  <a:schemeClr val="bg1"/>
                </a:solidFill>
                <a:latin typeface="Calibri"/>
              </a:rPr>
              <a:t>registrata</a:t>
            </a:r>
            <a:r>
              <a:rPr lang="en-US" sz="900" b="0" i="0" kern="0" dirty="0">
                <a:solidFill>
                  <a:schemeClr val="bg1"/>
                </a:solidFill>
                <a:latin typeface="Calibri"/>
              </a:rPr>
              <a:t>  ·  Portata globale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19">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0" y="5093208"/>
            <a:ext cx="9144000" cy="54864"/>
          </a:xfrm>
          <a:prstGeom prst="rect">
            <a:avLst/>
          </a:prstGeom>
          <a:solidFill>
            <a:srgbClr val="F5C125"/>
          </a:solidFill>
          <a:ln w="12700">
            <a:solidFill>
              <a:srgbClr val="F5C125"/>
            </a:solidFill>
            <a:prstDash val="solid"/>
          </a:ln>
        </p:spPr>
      </p:sp>
      <p:sp>
        <p:nvSpPr>
          <p:cNvPr id="4" name="Text 1"/>
          <p:cNvSpPr/>
          <p:nvPr/>
        </p:nvSpPr>
        <p:spPr>
          <a:xfrm>
            <a:off x="548640" y="1965960"/>
            <a:ext cx="8229600" cy="658368"/>
          </a:xfrm>
          <a:prstGeom prst="rect">
            <a:avLst/>
          </a:prstGeom>
          <a:noFill/>
          <a:ln/>
        </p:spPr>
        <p:txBody>
          <a:bodyPr wrap="square" lIns="0" tIns="0" rIns="0" bIns="0" rtlCol="0" anchor="ctr"/>
          <a:lstStyle/>
          <a:p>
            <a:pPr marL="0" indent="0" algn="ctr">
              <a:buNone/>
            </a:pPr>
            <a:endParaRPr lang="en-US" sz="3600" b="1" dirty="0">
              <a:solidFill>
                <a:srgbClr val="FFC000"/>
              </a:solidFill>
            </a:endParaRPr>
          </a:p>
        </p:txBody>
      </p:sp>
      <p:sp>
        <p:nvSpPr>
          <p:cNvPr id="5" name="Text 2"/>
          <p:cNvSpPr/>
          <p:nvPr/>
        </p:nvSpPr>
        <p:spPr>
          <a:xfrm>
            <a:off x="604911" y="2482596"/>
            <a:ext cx="8229600" cy="320040"/>
          </a:xfrm>
          <a:prstGeom prst="rect">
            <a:avLst/>
          </a:prstGeom>
          <a:noFill/>
          <a:ln/>
        </p:spPr>
        <p:txBody>
          <a:bodyPr wrap="square" lIns="0" tIns="0" rIns="0" bIns="0" rtlCol="0" anchor="ctr"/>
          <a:lstStyle/>
          <a:p>
            <a:pPr marL="0" indent="0" algn="ctr">
              <a:buNone/>
            </a:pPr>
            <a:r>
              <a:rPr lang="en-US" sz="2000" b="1" i="1" kern="0" spc="100" dirty="0">
                <a:solidFill>
                  <a:srgbClr val="FFC000"/>
                </a:solidFill>
                <a:latin typeface="Georgia" pitchFamily="34" charset="0"/>
                <a:ea typeface="Georgia" pitchFamily="34" charset="-122"/>
                <a:cs typeface="Georgia" pitchFamily="34" charset="-120"/>
              </a:rPr>
              <a:t>ARUT PERUM JOTHI  ·  TANNI PERUM KARUNAI  ·  ARUT PERUM JOTHI</a:t>
            </a:r>
            <a:endParaRPr lang="en-US" sz="2000" b="1" dirty="0">
              <a:solidFill>
                <a:srgbClr val="FFC000"/>
              </a:solidFill>
            </a:endParaRPr>
          </a:p>
        </p:txBody>
      </p:sp>
      <p:sp>
        <p:nvSpPr>
          <p:cNvPr id="6" name="Shape 3"/>
          <p:cNvSpPr/>
          <p:nvPr/>
        </p:nvSpPr>
        <p:spPr>
          <a:xfrm>
            <a:off x="3200400" y="3090672"/>
            <a:ext cx="2743200" cy="18288"/>
          </a:xfrm>
          <a:prstGeom prst="rect">
            <a:avLst/>
          </a:prstGeom>
          <a:solidFill>
            <a:srgbClr val="F5C125"/>
          </a:solidFill>
          <a:ln w="12700">
            <a:solidFill>
              <a:srgbClr val="F5C125"/>
            </a:solidFill>
            <a:prstDash val="solid"/>
          </a:ln>
        </p:spPr>
      </p:sp>
      <p:sp>
        <p:nvSpPr>
          <p:cNvPr id="7" name="Text 4"/>
          <p:cNvSpPr/>
          <p:nvPr/>
        </p:nvSpPr>
        <p:spPr>
          <a:xfrm>
            <a:off x="914400" y="3273552"/>
            <a:ext cx="7315200" cy="777240"/>
          </a:xfrm>
          <a:prstGeom prst="rect">
            <a:avLst/>
          </a:prstGeom>
          <a:noFill/>
          <a:ln/>
        </p:spPr>
        <p:txBody>
          <a:bodyPr wrap="square" lIns="0" tIns="0" rIns="0" bIns="0" rtlCol="0" anchor="ctr"/>
          <a:lstStyle/>
          <a:p>
            <a:pPr marL="0" indent="0" algn="ctr">
              <a:lnSpc>
                <a:spcPct val="155000"/>
              </a:lnSpc>
              <a:buNone/>
            </a:pPr>
            <a:r>
              <a:rPr lang="en-US" sz="1500" dirty="0">
                <a:solidFill>
                  <a:schemeClr val="bg1"/>
                </a:solidFill>
                <a:latin typeface="Georgia" pitchFamily="34" charset="0"/>
                <a:ea typeface="Georgia" pitchFamily="34" charset="-122"/>
                <a:cs typeface="Georgia" pitchFamily="34" charset="-120"/>
              </a:rPr>
              <a:t>La Vasta Luce della Grazia. È ancora qui.</a:t>
            </a:r>
            <a:endParaRPr lang="en-US" sz="1500" dirty="0">
              <a:solidFill>
                <a:schemeClr val="bg1"/>
              </a:solidFill>
            </a:endParaRPr>
          </a:p>
          <a:p>
            <a:pPr marL="0" indent="0" algn="ctr">
              <a:lnSpc>
                <a:spcPct val="155000"/>
              </a:lnSpc>
              <a:buNone/>
            </a:pPr>
            <a:r>
              <a:rPr lang="en-US" sz="1500" dirty="0">
                <a:solidFill>
                  <a:schemeClr val="bg1"/>
                </a:solidFill>
                <a:latin typeface="Georgia" pitchFamily="34" charset="0"/>
                <a:ea typeface="Georgia" pitchFamily="34" charset="-122"/>
                <a:cs typeface="Georgia" pitchFamily="34" charset="-120"/>
              </a:rPr>
              <a:t>È sempre stata qui. In te, quanto in chiunque altro.</a:t>
            </a:r>
            <a:endParaRPr lang="en-US" sz="1500" dirty="0">
              <a:solidFill>
                <a:schemeClr val="bg1"/>
              </a:solidFill>
            </a:endParaRPr>
          </a:p>
        </p:txBody>
      </p:sp>
      <p:sp>
        <p:nvSpPr>
          <p:cNvPr id="8" name="Text 5"/>
          <p:cNvSpPr/>
          <p:nvPr/>
        </p:nvSpPr>
        <p:spPr>
          <a:xfrm>
            <a:off x="914400" y="4133088"/>
            <a:ext cx="7315200" cy="347472"/>
          </a:xfrm>
          <a:prstGeom prst="rect">
            <a:avLst/>
          </a:prstGeom>
          <a:noFill/>
          <a:ln/>
        </p:spPr>
        <p:txBody>
          <a:bodyPr wrap="square" lIns="0" tIns="0" rIns="0" bIns="0" rtlCol="0" anchor="ctr"/>
          <a:lstStyle/>
          <a:p>
            <a:pPr marL="0" indent="0" algn="ctr">
              <a:buNone/>
            </a:pPr>
            <a:r>
              <a:rPr lang="en-US" sz="1250" i="1" dirty="0">
                <a:solidFill>
                  <a:srgbClr val="F5C125"/>
                </a:solidFill>
                <a:latin typeface="Calibri" pitchFamily="34" charset="0"/>
                <a:ea typeface="Calibri" pitchFamily="34" charset="-122"/>
                <a:cs typeface="Calibri" pitchFamily="34" charset="-120"/>
              </a:rPr>
              <a:t>La porta è aperta. Sei invitato a varcarla.</a:t>
            </a:r>
            <a:endParaRPr lang="en-US" sz="1250" dirty="0"/>
          </a:p>
        </p:txBody>
      </p:sp>
      <p:pic>
        <p:nvPicPr>
          <p:cNvPr id="11" name="Picture 10" descr="A yellow and white flag with a candle on a pole  AI-generated content may be incorrect.">
            <a:extLst>
              <a:ext uri="{FF2B5EF4-FFF2-40B4-BE49-F238E27FC236}">
                <a16:creationId xmlns:a16="http://schemas.microsoft.com/office/drawing/2014/main" id="{AFFA2680-AF42-FA31-D1A2-C927EEB38F7E}"/>
              </a:ext>
            </a:extLst>
          </p:cNvPr>
          <p:cNvPicPr>
            <a:picLocks noChangeAspect="1"/>
          </p:cNvPicPr>
          <p:nvPr/>
        </p:nvPicPr>
        <p:blipFill>
          <a:blip r:embed="rId3"/>
          <a:stretch>
            <a:fillRect/>
          </a:stretch>
        </p:blipFill>
        <p:spPr>
          <a:xfrm>
            <a:off x="3858768" y="365760"/>
            <a:ext cx="1426464" cy="1426464"/>
          </a:xfrm>
          <a:prstGeom prst="rect">
            <a:avLst/>
          </a:prstGeom>
        </p:spPr>
      </p:pic>
      <p:sp>
        <p:nvSpPr>
          <p:cNvPr id="3" name="Text 2">
            <a:extLst>
              <a:ext uri="{FF2B5EF4-FFF2-40B4-BE49-F238E27FC236}">
                <a16:creationId xmlns:a16="http://schemas.microsoft.com/office/drawing/2014/main" id="{BD87AEFD-F2B2-CD53-FB4B-27412B5F7912}"/>
              </a:ext>
            </a:extLst>
          </p:cNvPr>
          <p:cNvSpPr/>
          <p:nvPr/>
        </p:nvSpPr>
        <p:spPr>
          <a:xfrm>
            <a:off x="457200" y="4562856"/>
            <a:ext cx="8229600" cy="320040"/>
          </a:xfrm>
          <a:prstGeom prst="rect">
            <a:avLst/>
          </a:prstGeom>
          <a:noFill/>
          <a:ln/>
        </p:spPr>
        <p:txBody>
          <a:bodyPr wrap="square" lIns="0" tIns="0" rIns="0" bIns="0" rtlCol="0" anchor="ctr"/>
          <a:lstStyle/>
          <a:p>
            <a:pPr marL="0" indent="0" algn="ctr">
              <a:buNone/>
            </a:pPr>
            <a:r>
              <a:rPr lang="en-US" sz="1200" b="1" i="1" kern="0" spc="100" dirty="0">
                <a:solidFill>
                  <a:schemeClr val="bg1"/>
                </a:solidFill>
                <a:latin typeface="Georgia" pitchFamily="34" charset="0"/>
                <a:ea typeface="Georgia" pitchFamily="34" charset="-122"/>
                <a:cs typeface="Georgia" pitchFamily="34" charset="-120"/>
              </a:rPr>
              <a:t>Sanmarkkamlife.org/start</a:t>
            </a:r>
            <a:endParaRPr lang="en-US" sz="1200" b="1" dirty="0">
              <a:solidFill>
                <a:schemeClr val="bg1"/>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1814</TotalTime>
  <Words>6006</Words>
  <Application>Microsoft Office PowerPoint</Application>
  <PresentationFormat>On-screen Show (16:9)</PresentationFormat>
  <Paragraphs>569</Paragraphs>
  <Slides>41</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Arial</vt:lpstr>
      <vt:lpstr>Calibri</vt:lpstr>
      <vt:lpstr>Georgia</vt:lpstr>
      <vt:lpstr>Google Sans Text</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Teachings of Ramalinga Swamigal</dc:title>
  <dc:subject>PptxGenJS Presentation</dc:subject>
  <dc:creator>Sanmarkkam Life APS</dc:creator>
  <cp:lastModifiedBy>Alessandro Calcagni</cp:lastModifiedBy>
  <cp:revision>32</cp:revision>
  <dcterms:created xsi:type="dcterms:W3CDTF">2026-05-15T12:44:27Z</dcterms:created>
  <dcterms:modified xsi:type="dcterms:W3CDTF">2026-06-25T09:18:24Z</dcterms:modified>
</cp:coreProperties>
</file>